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00.xml" ContentType="application/vnd.openxmlformats-officedocument.drawingml.chart+xml"/>
  <Override PartName="/ppt/charts/chart101.xml" ContentType="application/vnd.openxmlformats-officedocument.drawingml.chart+xml"/>
  <Override PartName="/ppt/charts/chart102.xml" ContentType="application/vnd.openxmlformats-officedocument.drawingml.chart+xml"/>
  <Override PartName="/ppt/charts/chart103.xml" ContentType="application/vnd.openxmlformats-officedocument.drawingml.chart+xml"/>
  <Override PartName="/ppt/charts/chart104.xml" ContentType="application/vnd.openxmlformats-officedocument.drawingml.chart+xml"/>
  <Override PartName="/ppt/charts/chart105.xml" ContentType="application/vnd.openxmlformats-officedocument.drawingml.chart+xml"/>
  <Override PartName="/ppt/charts/chart106.xml" ContentType="application/vnd.openxmlformats-officedocument.drawingml.chart+xml"/>
  <Override PartName="/ppt/charts/chart107.xml" ContentType="application/vnd.openxmlformats-officedocument.drawingml.chart+xml"/>
  <Override PartName="/ppt/charts/chart108.xml" ContentType="application/vnd.openxmlformats-officedocument.drawingml.chart+xml"/>
  <Override PartName="/ppt/charts/chart109.xml" ContentType="application/vnd.openxmlformats-officedocument.drawingml.chart+xml"/>
  <Override PartName="/ppt/charts/chart11.xml" ContentType="application/vnd.openxmlformats-officedocument.drawingml.chart+xml"/>
  <Override PartName="/ppt/charts/chart110.xml" ContentType="application/vnd.openxmlformats-officedocument.drawingml.chart+xml"/>
  <Override PartName="/ppt/charts/chart111.xml" ContentType="application/vnd.openxmlformats-officedocument.drawingml.chart+xml"/>
  <Override PartName="/ppt/charts/chart112.xml" ContentType="application/vnd.openxmlformats-officedocument.drawingml.chart+xml"/>
  <Override PartName="/ppt/charts/chart113.xml" ContentType="application/vnd.openxmlformats-officedocument.drawingml.chart+xml"/>
  <Override PartName="/ppt/charts/chart114.xml" ContentType="application/vnd.openxmlformats-officedocument.drawingml.chart+xml"/>
  <Override PartName="/ppt/charts/chart115.xml" ContentType="application/vnd.openxmlformats-officedocument.drawingml.chart+xml"/>
  <Override PartName="/ppt/charts/chart116.xml" ContentType="application/vnd.openxmlformats-officedocument.drawingml.chart+xml"/>
  <Override PartName="/ppt/charts/chart117.xml" ContentType="application/vnd.openxmlformats-officedocument.drawingml.chart+xml"/>
  <Override PartName="/ppt/charts/chart118.xml" ContentType="application/vnd.openxmlformats-officedocument.drawingml.chart+xml"/>
  <Override PartName="/ppt/charts/chart119.xml" ContentType="application/vnd.openxmlformats-officedocument.drawingml.chart+xml"/>
  <Override PartName="/ppt/charts/chart12.xml" ContentType="application/vnd.openxmlformats-officedocument.drawingml.chart+xml"/>
  <Override PartName="/ppt/charts/chart120.xml" ContentType="application/vnd.openxmlformats-officedocument.drawingml.chart+xml"/>
  <Override PartName="/ppt/charts/chart121.xml" ContentType="application/vnd.openxmlformats-officedocument.drawingml.chart+xml"/>
  <Override PartName="/ppt/charts/chart122.xml" ContentType="application/vnd.openxmlformats-officedocument.drawingml.chart+xml"/>
  <Override PartName="/ppt/charts/chart123.xml" ContentType="application/vnd.openxmlformats-officedocument.drawingml.chart+xml"/>
  <Override PartName="/ppt/charts/chart124.xml" ContentType="application/vnd.openxmlformats-officedocument.drawingml.chart+xml"/>
  <Override PartName="/ppt/charts/chart125.xml" ContentType="application/vnd.openxmlformats-officedocument.drawingml.chart+xml"/>
  <Override PartName="/ppt/charts/chart126.xml" ContentType="application/vnd.openxmlformats-officedocument.drawingml.chart+xml"/>
  <Override PartName="/ppt/charts/chart127.xml" ContentType="application/vnd.openxmlformats-officedocument.drawingml.chart+xml"/>
  <Override PartName="/ppt/charts/chart128.xml" ContentType="application/vnd.openxmlformats-officedocument.drawingml.chart+xml"/>
  <Override PartName="/ppt/charts/chart129.xml" ContentType="application/vnd.openxmlformats-officedocument.drawingml.chart+xml"/>
  <Override PartName="/ppt/charts/chart13.xml" ContentType="application/vnd.openxmlformats-officedocument.drawingml.chart+xml"/>
  <Override PartName="/ppt/charts/chart130.xml" ContentType="application/vnd.openxmlformats-officedocument.drawingml.chart+xml"/>
  <Override PartName="/ppt/charts/chart131.xml" ContentType="application/vnd.openxmlformats-officedocument.drawingml.chart+xml"/>
  <Override PartName="/ppt/charts/chart132.xml" ContentType="application/vnd.openxmlformats-officedocument.drawingml.chart+xml"/>
  <Override PartName="/ppt/charts/chart133.xml" ContentType="application/vnd.openxmlformats-officedocument.drawingml.chart+xml"/>
  <Override PartName="/ppt/charts/chart134.xml" ContentType="application/vnd.openxmlformats-officedocument.drawingml.chart+xml"/>
  <Override PartName="/ppt/charts/chart135.xml" ContentType="application/vnd.openxmlformats-officedocument.drawingml.chart+xml"/>
  <Override PartName="/ppt/charts/chart136.xml" ContentType="application/vnd.openxmlformats-officedocument.drawingml.chart+xml"/>
  <Override PartName="/ppt/charts/chart137.xml" ContentType="application/vnd.openxmlformats-officedocument.drawingml.chart+xml"/>
  <Override PartName="/ppt/charts/chart138.xml" ContentType="application/vnd.openxmlformats-officedocument.drawingml.chart+xml"/>
  <Override PartName="/ppt/charts/chart139.xml" ContentType="application/vnd.openxmlformats-officedocument.drawingml.chart+xml"/>
  <Override PartName="/ppt/charts/chart14.xml" ContentType="application/vnd.openxmlformats-officedocument.drawingml.chart+xml"/>
  <Override PartName="/ppt/charts/chart140.xml" ContentType="application/vnd.openxmlformats-officedocument.drawingml.chart+xml"/>
  <Override PartName="/ppt/charts/chart141.xml" ContentType="application/vnd.openxmlformats-officedocument.drawingml.chart+xml"/>
  <Override PartName="/ppt/charts/chart142.xml" ContentType="application/vnd.openxmlformats-officedocument.drawingml.chart+xml"/>
  <Override PartName="/ppt/charts/chart143.xml" ContentType="application/vnd.openxmlformats-officedocument.drawingml.chart+xml"/>
  <Override PartName="/ppt/charts/chart144.xml" ContentType="application/vnd.openxmlformats-officedocument.drawingml.chart+xml"/>
  <Override PartName="/ppt/charts/chart145.xml" ContentType="application/vnd.openxmlformats-officedocument.drawingml.chart+xml"/>
  <Override PartName="/ppt/charts/chart146.xml" ContentType="application/vnd.openxmlformats-officedocument.drawingml.chart+xml"/>
  <Override PartName="/ppt/charts/chart147.xml" ContentType="application/vnd.openxmlformats-officedocument.drawingml.chart+xml"/>
  <Override PartName="/ppt/charts/chart148.xml" ContentType="application/vnd.openxmlformats-officedocument.drawingml.chart+xml"/>
  <Override PartName="/ppt/charts/chart149.xml" ContentType="application/vnd.openxmlformats-officedocument.drawingml.chart+xml"/>
  <Override PartName="/ppt/charts/chart15.xml" ContentType="application/vnd.openxmlformats-officedocument.drawingml.chart+xml"/>
  <Override PartName="/ppt/charts/chart150.xml" ContentType="application/vnd.openxmlformats-officedocument.drawingml.chart+xml"/>
  <Override PartName="/ppt/charts/chart151.xml" ContentType="application/vnd.openxmlformats-officedocument.drawingml.chart+xml"/>
  <Override PartName="/ppt/charts/chart152.xml" ContentType="application/vnd.openxmlformats-officedocument.drawingml.chart+xml"/>
  <Override PartName="/ppt/charts/chart153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charts/chart83.xml" ContentType="application/vnd.openxmlformats-officedocument.drawingml.chart+xml"/>
  <Override PartName="/ppt/charts/chart84.xml" ContentType="application/vnd.openxmlformats-officedocument.drawingml.chart+xml"/>
  <Override PartName="/ppt/charts/chart85.xml" ContentType="application/vnd.openxmlformats-officedocument.drawingml.chart+xml"/>
  <Override PartName="/ppt/charts/chart86.xml" ContentType="application/vnd.openxmlformats-officedocument.drawingml.chart+xml"/>
  <Override PartName="/ppt/charts/chart87.xml" ContentType="application/vnd.openxmlformats-officedocument.drawingml.chart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charts/chart9.xml" ContentType="application/vnd.openxmlformats-officedocument.drawingml.chart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chart92.xml" ContentType="application/vnd.openxmlformats-officedocument.drawingml.chart+xml"/>
  <Override PartName="/ppt/charts/chart93.xml" ContentType="application/vnd.openxmlformats-officedocument.drawingml.chart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charts/chart98.xml" ContentType="application/vnd.openxmlformats-officedocument.drawingml.chart+xml"/>
  <Override PartName="/ppt/charts/chart9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00.xml" ContentType="application/vnd.ms-office.chartcolorstyle+xml"/>
  <Override PartName="/ppt/charts/colors101.xml" ContentType="application/vnd.ms-office.chartcolorstyle+xml"/>
  <Override PartName="/ppt/charts/colors102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41.xml" ContentType="application/vnd.ms-office.chartcolorstyle+xml"/>
  <Override PartName="/ppt/charts/colors42.xml" ContentType="application/vnd.ms-office.chartcolorstyle+xml"/>
  <Override PartName="/ppt/charts/colors43.xml" ContentType="application/vnd.ms-office.chartcolorstyle+xml"/>
  <Override PartName="/ppt/charts/colors44.xml" ContentType="application/vnd.ms-office.chartcolorstyle+xml"/>
  <Override PartName="/ppt/charts/colors45.xml" ContentType="application/vnd.ms-office.chartcolorstyle+xml"/>
  <Override PartName="/ppt/charts/colors46.xml" ContentType="application/vnd.ms-office.chartcolorstyle+xml"/>
  <Override PartName="/ppt/charts/colors47.xml" ContentType="application/vnd.ms-office.chartcolorstyle+xml"/>
  <Override PartName="/ppt/charts/colors48.xml" ContentType="application/vnd.ms-office.chartcolorstyle+xml"/>
  <Override PartName="/ppt/charts/colors49.xml" ContentType="application/vnd.ms-office.chartcolorstyle+xml"/>
  <Override PartName="/ppt/charts/colors5.xml" ContentType="application/vnd.ms-office.chartcolorstyle+xml"/>
  <Override PartName="/ppt/charts/colors50.xml" ContentType="application/vnd.ms-office.chartcolorstyle+xml"/>
  <Override PartName="/ppt/charts/colors51.xml" ContentType="application/vnd.ms-office.chartcolorstyle+xml"/>
  <Override PartName="/ppt/charts/colors52.xml" ContentType="application/vnd.ms-office.chartcolorstyle+xml"/>
  <Override PartName="/ppt/charts/colors53.xml" ContentType="application/vnd.ms-office.chartcolorstyle+xml"/>
  <Override PartName="/ppt/charts/colors54.xml" ContentType="application/vnd.ms-office.chartcolorstyle+xml"/>
  <Override PartName="/ppt/charts/colors55.xml" ContentType="application/vnd.ms-office.chartcolorstyle+xml"/>
  <Override PartName="/ppt/charts/colors56.xml" ContentType="application/vnd.ms-office.chartcolorstyle+xml"/>
  <Override PartName="/ppt/charts/colors57.xml" ContentType="application/vnd.ms-office.chartcolorstyle+xml"/>
  <Override PartName="/ppt/charts/colors58.xml" ContentType="application/vnd.ms-office.chartcolorstyle+xml"/>
  <Override PartName="/ppt/charts/colors59.xml" ContentType="application/vnd.ms-office.chartcolorstyle+xml"/>
  <Override PartName="/ppt/charts/colors6.xml" ContentType="application/vnd.ms-office.chartcolorstyle+xml"/>
  <Override PartName="/ppt/charts/colors60.xml" ContentType="application/vnd.ms-office.chartcolorstyle+xml"/>
  <Override PartName="/ppt/charts/colors61.xml" ContentType="application/vnd.ms-office.chartcolorstyle+xml"/>
  <Override PartName="/ppt/charts/colors62.xml" ContentType="application/vnd.ms-office.chartcolorstyle+xml"/>
  <Override PartName="/ppt/charts/colors63.xml" ContentType="application/vnd.ms-office.chartcolorstyle+xml"/>
  <Override PartName="/ppt/charts/colors64.xml" ContentType="application/vnd.ms-office.chartcolorstyle+xml"/>
  <Override PartName="/ppt/charts/colors65.xml" ContentType="application/vnd.ms-office.chartcolorstyle+xml"/>
  <Override PartName="/ppt/charts/colors66.xml" ContentType="application/vnd.ms-office.chartcolorstyle+xml"/>
  <Override PartName="/ppt/charts/colors67.xml" ContentType="application/vnd.ms-office.chartcolorstyle+xml"/>
  <Override PartName="/ppt/charts/colors68.xml" ContentType="application/vnd.ms-office.chartcolorstyle+xml"/>
  <Override PartName="/ppt/charts/colors69.xml" ContentType="application/vnd.ms-office.chartcolorstyle+xml"/>
  <Override PartName="/ppt/charts/colors7.xml" ContentType="application/vnd.ms-office.chartcolorstyle+xml"/>
  <Override PartName="/ppt/charts/colors70.xml" ContentType="application/vnd.ms-office.chartcolorstyle+xml"/>
  <Override PartName="/ppt/charts/colors71.xml" ContentType="application/vnd.ms-office.chartcolorstyle+xml"/>
  <Override PartName="/ppt/charts/colors72.xml" ContentType="application/vnd.ms-office.chartcolorstyle+xml"/>
  <Override PartName="/ppt/charts/colors73.xml" ContentType="application/vnd.ms-office.chartcolorstyle+xml"/>
  <Override PartName="/ppt/charts/colors74.xml" ContentType="application/vnd.ms-office.chartcolorstyle+xml"/>
  <Override PartName="/ppt/charts/colors75.xml" ContentType="application/vnd.ms-office.chartcolorstyle+xml"/>
  <Override PartName="/ppt/charts/colors76.xml" ContentType="application/vnd.ms-office.chartcolorstyle+xml"/>
  <Override PartName="/ppt/charts/colors77.xml" ContentType="application/vnd.ms-office.chartcolorstyle+xml"/>
  <Override PartName="/ppt/charts/colors78.xml" ContentType="application/vnd.ms-office.chartcolorstyle+xml"/>
  <Override PartName="/ppt/charts/colors79.xml" ContentType="application/vnd.ms-office.chartcolorstyle+xml"/>
  <Override PartName="/ppt/charts/colors8.xml" ContentType="application/vnd.ms-office.chartcolorstyle+xml"/>
  <Override PartName="/ppt/charts/colors80.xml" ContentType="application/vnd.ms-office.chartcolorstyle+xml"/>
  <Override PartName="/ppt/charts/colors81.xml" ContentType="application/vnd.ms-office.chartcolorstyle+xml"/>
  <Override PartName="/ppt/charts/colors82.xml" ContentType="application/vnd.ms-office.chartcolorstyle+xml"/>
  <Override PartName="/ppt/charts/colors83.xml" ContentType="application/vnd.ms-office.chartcolorstyle+xml"/>
  <Override PartName="/ppt/charts/colors84.xml" ContentType="application/vnd.ms-office.chartcolorstyle+xml"/>
  <Override PartName="/ppt/charts/colors85.xml" ContentType="application/vnd.ms-office.chartcolorstyle+xml"/>
  <Override PartName="/ppt/charts/colors86.xml" ContentType="application/vnd.ms-office.chartcolorstyle+xml"/>
  <Override PartName="/ppt/charts/colors87.xml" ContentType="application/vnd.ms-office.chartcolorstyle+xml"/>
  <Override PartName="/ppt/charts/colors88.xml" ContentType="application/vnd.ms-office.chartcolorstyle+xml"/>
  <Override PartName="/ppt/charts/colors89.xml" ContentType="application/vnd.ms-office.chartcolorstyle+xml"/>
  <Override PartName="/ppt/charts/colors9.xml" ContentType="application/vnd.ms-office.chartcolorstyle+xml"/>
  <Override PartName="/ppt/charts/colors90.xml" ContentType="application/vnd.ms-office.chartcolorstyle+xml"/>
  <Override PartName="/ppt/charts/colors91.xml" ContentType="application/vnd.ms-office.chartcolorstyle+xml"/>
  <Override PartName="/ppt/charts/colors92.xml" ContentType="application/vnd.ms-office.chartcolorstyle+xml"/>
  <Override PartName="/ppt/charts/colors93.xml" ContentType="application/vnd.ms-office.chartcolorstyle+xml"/>
  <Override PartName="/ppt/charts/colors94.xml" ContentType="application/vnd.ms-office.chartcolorstyle+xml"/>
  <Override PartName="/ppt/charts/colors95.xml" ContentType="application/vnd.ms-office.chartcolorstyle+xml"/>
  <Override PartName="/ppt/charts/colors96.xml" ContentType="application/vnd.ms-office.chartcolorstyle+xml"/>
  <Override PartName="/ppt/charts/colors97.xml" ContentType="application/vnd.ms-office.chartcolorstyle+xml"/>
  <Override PartName="/ppt/charts/colors98.xml" ContentType="application/vnd.ms-office.chartcolorstyle+xml"/>
  <Override PartName="/ppt/charts/colors9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00.xml" ContentType="application/vnd.ms-office.chartstyle+xml"/>
  <Override PartName="/ppt/charts/style101.xml" ContentType="application/vnd.ms-office.chartstyle+xml"/>
  <Override PartName="/ppt/charts/style102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41.xml" ContentType="application/vnd.ms-office.chartstyle+xml"/>
  <Override PartName="/ppt/charts/style42.xml" ContentType="application/vnd.ms-office.chartstyle+xml"/>
  <Override PartName="/ppt/charts/style43.xml" ContentType="application/vnd.ms-office.chartstyle+xml"/>
  <Override PartName="/ppt/charts/style44.xml" ContentType="application/vnd.ms-office.chartstyle+xml"/>
  <Override PartName="/ppt/charts/style45.xml" ContentType="application/vnd.ms-office.chartstyle+xml"/>
  <Override PartName="/ppt/charts/style46.xml" ContentType="application/vnd.ms-office.chartstyle+xml"/>
  <Override PartName="/ppt/charts/style47.xml" ContentType="application/vnd.ms-office.chartstyle+xml"/>
  <Override PartName="/ppt/charts/style48.xml" ContentType="application/vnd.ms-office.chartstyle+xml"/>
  <Override PartName="/ppt/charts/style49.xml" ContentType="application/vnd.ms-office.chartstyle+xml"/>
  <Override PartName="/ppt/charts/style5.xml" ContentType="application/vnd.ms-office.chartstyle+xml"/>
  <Override PartName="/ppt/charts/style50.xml" ContentType="application/vnd.ms-office.chartstyle+xml"/>
  <Override PartName="/ppt/charts/style51.xml" ContentType="application/vnd.ms-office.chartstyle+xml"/>
  <Override PartName="/ppt/charts/style52.xml" ContentType="application/vnd.ms-office.chartstyle+xml"/>
  <Override PartName="/ppt/charts/style53.xml" ContentType="application/vnd.ms-office.chartstyle+xml"/>
  <Override PartName="/ppt/charts/style54.xml" ContentType="application/vnd.ms-office.chartstyle+xml"/>
  <Override PartName="/ppt/charts/style55.xml" ContentType="application/vnd.ms-office.chartstyle+xml"/>
  <Override PartName="/ppt/charts/style56.xml" ContentType="application/vnd.ms-office.chartstyle+xml"/>
  <Override PartName="/ppt/charts/style57.xml" ContentType="application/vnd.ms-office.chartstyle+xml"/>
  <Override PartName="/ppt/charts/style58.xml" ContentType="application/vnd.ms-office.chartstyle+xml"/>
  <Override PartName="/ppt/charts/style59.xml" ContentType="application/vnd.ms-office.chartstyle+xml"/>
  <Override PartName="/ppt/charts/style6.xml" ContentType="application/vnd.ms-office.chartstyle+xml"/>
  <Override PartName="/ppt/charts/style60.xml" ContentType="application/vnd.ms-office.chartstyle+xml"/>
  <Override PartName="/ppt/charts/style61.xml" ContentType="application/vnd.ms-office.chartstyle+xml"/>
  <Override PartName="/ppt/charts/style62.xml" ContentType="application/vnd.ms-office.chartstyle+xml"/>
  <Override PartName="/ppt/charts/style63.xml" ContentType="application/vnd.ms-office.chartstyle+xml"/>
  <Override PartName="/ppt/charts/style64.xml" ContentType="application/vnd.ms-office.chartstyle+xml"/>
  <Override PartName="/ppt/charts/style65.xml" ContentType="application/vnd.ms-office.chartstyle+xml"/>
  <Override PartName="/ppt/charts/style66.xml" ContentType="application/vnd.ms-office.chartstyle+xml"/>
  <Override PartName="/ppt/charts/style67.xml" ContentType="application/vnd.ms-office.chartstyle+xml"/>
  <Override PartName="/ppt/charts/style68.xml" ContentType="application/vnd.ms-office.chartstyle+xml"/>
  <Override PartName="/ppt/charts/style69.xml" ContentType="application/vnd.ms-office.chartstyle+xml"/>
  <Override PartName="/ppt/charts/style7.xml" ContentType="application/vnd.ms-office.chartstyle+xml"/>
  <Override PartName="/ppt/charts/style70.xml" ContentType="application/vnd.ms-office.chartstyle+xml"/>
  <Override PartName="/ppt/charts/style71.xml" ContentType="application/vnd.ms-office.chartstyle+xml"/>
  <Override PartName="/ppt/charts/style72.xml" ContentType="application/vnd.ms-office.chartstyle+xml"/>
  <Override PartName="/ppt/charts/style73.xml" ContentType="application/vnd.ms-office.chartstyle+xml"/>
  <Override PartName="/ppt/charts/style74.xml" ContentType="application/vnd.ms-office.chartstyle+xml"/>
  <Override PartName="/ppt/charts/style75.xml" ContentType="application/vnd.ms-office.chartstyle+xml"/>
  <Override PartName="/ppt/charts/style76.xml" ContentType="application/vnd.ms-office.chartstyle+xml"/>
  <Override PartName="/ppt/charts/style77.xml" ContentType="application/vnd.ms-office.chartstyle+xml"/>
  <Override PartName="/ppt/charts/style78.xml" ContentType="application/vnd.ms-office.chartstyle+xml"/>
  <Override PartName="/ppt/charts/style79.xml" ContentType="application/vnd.ms-office.chartstyle+xml"/>
  <Override PartName="/ppt/charts/style8.xml" ContentType="application/vnd.ms-office.chartstyle+xml"/>
  <Override PartName="/ppt/charts/style80.xml" ContentType="application/vnd.ms-office.chartstyle+xml"/>
  <Override PartName="/ppt/charts/style81.xml" ContentType="application/vnd.ms-office.chartstyle+xml"/>
  <Override PartName="/ppt/charts/style82.xml" ContentType="application/vnd.ms-office.chartstyle+xml"/>
  <Override PartName="/ppt/charts/style83.xml" ContentType="application/vnd.ms-office.chartstyle+xml"/>
  <Override PartName="/ppt/charts/style84.xml" ContentType="application/vnd.ms-office.chartstyle+xml"/>
  <Override PartName="/ppt/charts/style85.xml" ContentType="application/vnd.ms-office.chartstyle+xml"/>
  <Override PartName="/ppt/charts/style86.xml" ContentType="application/vnd.ms-office.chartstyle+xml"/>
  <Override PartName="/ppt/charts/style87.xml" ContentType="application/vnd.ms-office.chartstyle+xml"/>
  <Override PartName="/ppt/charts/style88.xml" ContentType="application/vnd.ms-office.chartstyle+xml"/>
  <Override PartName="/ppt/charts/style89.xml" ContentType="application/vnd.ms-office.chartstyle+xml"/>
  <Override PartName="/ppt/charts/style9.xml" ContentType="application/vnd.ms-office.chartstyle+xml"/>
  <Override PartName="/ppt/charts/style90.xml" ContentType="application/vnd.ms-office.chartstyle+xml"/>
  <Override PartName="/ppt/charts/style91.xml" ContentType="application/vnd.ms-office.chartstyle+xml"/>
  <Override PartName="/ppt/charts/style92.xml" ContentType="application/vnd.ms-office.chartstyle+xml"/>
  <Override PartName="/ppt/charts/style93.xml" ContentType="application/vnd.ms-office.chartstyle+xml"/>
  <Override PartName="/ppt/charts/style94.xml" ContentType="application/vnd.ms-office.chartstyle+xml"/>
  <Override PartName="/ppt/charts/style95.xml" ContentType="application/vnd.ms-office.chartstyle+xml"/>
  <Override PartName="/ppt/charts/style96.xml" ContentType="application/vnd.ms-office.chartstyle+xml"/>
  <Override PartName="/ppt/charts/style97.xml" ContentType="application/vnd.ms-office.chartstyle+xml"/>
  <Override PartName="/ppt/charts/style98.xml" ContentType="application/vnd.ms-office.chartstyle+xml"/>
  <Override PartName="/ppt/charts/style99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181"/>
  </p:handoutMasterIdLst>
  <p:sldIdLst>
    <p:sldId id="319" r:id="rId4"/>
    <p:sldId id="257" r:id="rId6"/>
    <p:sldId id="258" r:id="rId7"/>
    <p:sldId id="259" r:id="rId8"/>
    <p:sldId id="260" r:id="rId9"/>
    <p:sldId id="261" r:id="rId10"/>
    <p:sldId id="321" r:id="rId11"/>
    <p:sldId id="262" r:id="rId12"/>
    <p:sldId id="322" r:id="rId13"/>
    <p:sldId id="265" r:id="rId14"/>
    <p:sldId id="267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87" r:id="rId69"/>
    <p:sldId id="488" r:id="rId70"/>
    <p:sldId id="489" r:id="rId71"/>
    <p:sldId id="490" r:id="rId72"/>
    <p:sldId id="491" r:id="rId73"/>
    <p:sldId id="492" r:id="rId74"/>
    <p:sldId id="493" r:id="rId75"/>
    <p:sldId id="494" r:id="rId76"/>
    <p:sldId id="495" r:id="rId77"/>
    <p:sldId id="496" r:id="rId78"/>
    <p:sldId id="497" r:id="rId79"/>
    <p:sldId id="498" r:id="rId80"/>
    <p:sldId id="499" r:id="rId81"/>
    <p:sldId id="500" r:id="rId82"/>
    <p:sldId id="501" r:id="rId83"/>
    <p:sldId id="502" r:id="rId84"/>
    <p:sldId id="282" r:id="rId85"/>
    <p:sldId id="283" r:id="rId86"/>
    <p:sldId id="285" r:id="rId87"/>
    <p:sldId id="284" r:id="rId88"/>
    <p:sldId id="511" r:id="rId89"/>
    <p:sldId id="503" r:id="rId90"/>
    <p:sldId id="512" r:id="rId91"/>
    <p:sldId id="505" r:id="rId92"/>
    <p:sldId id="506" r:id="rId93"/>
    <p:sldId id="507" r:id="rId94"/>
    <p:sldId id="287" r:id="rId95"/>
    <p:sldId id="513" r:id="rId96"/>
    <p:sldId id="328" r:id="rId97"/>
    <p:sldId id="329" r:id="rId98"/>
    <p:sldId id="330" r:id="rId99"/>
    <p:sldId id="323" r:id="rId100"/>
    <p:sldId id="293" r:id="rId101"/>
    <p:sldId id="331" r:id="rId102"/>
    <p:sldId id="295" r:id="rId103"/>
    <p:sldId id="296" r:id="rId104"/>
    <p:sldId id="297" r:id="rId105"/>
    <p:sldId id="298" r:id="rId106"/>
    <p:sldId id="332" r:id="rId107"/>
    <p:sldId id="333" r:id="rId108"/>
    <p:sldId id="520" r:id="rId109"/>
    <p:sldId id="521" r:id="rId110"/>
    <p:sldId id="522" r:id="rId111"/>
    <p:sldId id="523" r:id="rId112"/>
    <p:sldId id="524" r:id="rId113"/>
    <p:sldId id="525" r:id="rId114"/>
    <p:sldId id="301" r:id="rId115"/>
    <p:sldId id="540" r:id="rId116"/>
    <p:sldId id="541" r:id="rId117"/>
    <p:sldId id="542" r:id="rId118"/>
    <p:sldId id="543" r:id="rId119"/>
    <p:sldId id="544" r:id="rId120"/>
    <p:sldId id="545" r:id="rId121"/>
    <p:sldId id="546" r:id="rId122"/>
    <p:sldId id="547" r:id="rId123"/>
    <p:sldId id="548" r:id="rId124"/>
    <p:sldId id="549" r:id="rId125"/>
    <p:sldId id="536" r:id="rId126"/>
    <p:sldId id="539" r:id="rId127"/>
    <p:sldId id="324" r:id="rId128"/>
    <p:sldId id="307" r:id="rId129"/>
    <p:sldId id="309" r:id="rId130"/>
    <p:sldId id="340" r:id="rId131"/>
    <p:sldId id="341" r:id="rId132"/>
    <p:sldId id="550" r:id="rId133"/>
    <p:sldId id="551" r:id="rId134"/>
    <p:sldId id="552" r:id="rId135"/>
    <p:sldId id="553" r:id="rId136"/>
    <p:sldId id="554" r:id="rId137"/>
    <p:sldId id="555" r:id="rId138"/>
    <p:sldId id="556" r:id="rId139"/>
    <p:sldId id="557" r:id="rId140"/>
    <p:sldId id="558" r:id="rId141"/>
    <p:sldId id="559" r:id="rId142"/>
    <p:sldId id="560" r:id="rId143"/>
    <p:sldId id="561" r:id="rId144"/>
    <p:sldId id="562" r:id="rId145"/>
    <p:sldId id="563" r:id="rId146"/>
    <p:sldId id="564" r:id="rId147"/>
    <p:sldId id="565" r:id="rId148"/>
    <p:sldId id="566" r:id="rId149"/>
    <p:sldId id="567" r:id="rId150"/>
    <p:sldId id="568" r:id="rId151"/>
    <p:sldId id="569" r:id="rId152"/>
    <p:sldId id="312" r:id="rId153"/>
    <p:sldId id="342" r:id="rId154"/>
    <p:sldId id="343" r:id="rId155"/>
    <p:sldId id="570" r:id="rId156"/>
    <p:sldId id="571" r:id="rId157"/>
    <p:sldId id="572" r:id="rId158"/>
    <p:sldId id="573" r:id="rId159"/>
    <p:sldId id="574" r:id="rId160"/>
    <p:sldId id="575" r:id="rId161"/>
    <p:sldId id="576" r:id="rId162"/>
    <p:sldId id="577" r:id="rId163"/>
    <p:sldId id="578" r:id="rId164"/>
    <p:sldId id="579" r:id="rId165"/>
    <p:sldId id="580" r:id="rId166"/>
    <p:sldId id="581" r:id="rId167"/>
    <p:sldId id="582" r:id="rId168"/>
    <p:sldId id="583" r:id="rId169"/>
    <p:sldId id="584" r:id="rId170"/>
    <p:sldId id="585" r:id="rId171"/>
    <p:sldId id="586" r:id="rId172"/>
    <p:sldId id="587" r:id="rId173"/>
    <p:sldId id="588" r:id="rId174"/>
    <p:sldId id="589" r:id="rId175"/>
    <p:sldId id="325" r:id="rId176"/>
    <p:sldId id="315" r:id="rId177"/>
    <p:sldId id="326" r:id="rId178"/>
    <p:sldId id="344" r:id="rId179"/>
    <p:sldId id="345" r:id="rId180"/>
  </p:sldIdLst>
  <p:sldSz cx="12192000" cy="6858000"/>
  <p:notesSz cx="6858000" cy="9144000"/>
  <p:custDataLst>
    <p:tags r:id="rId18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38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付文双" initials="u" lastIdx="2" clrIdx="0"/>
  <p:cmAuthor id="307" name="未知用户77" initials="未" lastIdx="1" clrIdx="1"/>
  <p:cmAuthor id="1" name="幸全" initials="幸全" lastIdx="1" clrIdx="0"/>
  <p:cmAuthor id="308" name="C ZX" initials="CZ" lastIdx="1" clrIdx="277"/>
  <p:cmAuthor id="2" name="作者" initials="A" lastIdx="0" clrIdx="1"/>
  <p:cmAuthor id="3" name="吴杰" initials="吴" lastIdx="1" clrIdx="0"/>
  <p:cmAuthor id="310" name="彭 凯乐" initials="彭" lastIdx="1" clrIdx="104"/>
  <p:cmAuthor id="4" name="未知用户" initials="未" lastIdx="2" clrIdx="0"/>
  <p:cmAuthor id="311" name="李斌" initials="李" lastIdx="1" clrIdx="6"/>
  <p:cmAuthor id="5" name="刘丽仙" initials="刘" lastIdx="4" clrIdx="33"/>
  <p:cmAuthor id="312" name="YlmF" initials="Y" lastIdx="2" clrIdx="1"/>
  <p:cmAuthor id="6" name="Qingyunli" initials="Q" lastIdx="24" clrIdx="0"/>
  <p:cmAuthor id="313" name="未知用户83" initials="未" lastIdx="13" clrIdx="0"/>
  <p:cmAuthor id="7" name="贡鑫" initials="贡" lastIdx="2" clrIdx="0"/>
  <p:cmAuthor id="314" name="lenovo" initials="l" lastIdx="13" clrIdx="45"/>
  <p:cmAuthor id="8" name="新萝卜家园" initials="新" lastIdx="0" clrIdx="0"/>
  <p:cmAuthor id="315" name="邢志林" initials="邢" lastIdx="1" clrIdx="0"/>
  <p:cmAuthor id="9" name="administrator1" initials="a" lastIdx="16" clrIdx="2"/>
  <p:cmAuthor id="316" name="HUAWEI" initials="H" lastIdx="1" clrIdx="294"/>
  <p:cmAuthor id="10" name="未知用户16" initials="未" lastIdx="1" clrIdx="0"/>
  <p:cmAuthor id="317" name="薛清" initials="薛" lastIdx="1" clrIdx="318"/>
  <p:cmAuthor id="11" name="杜雪梅" initials="杜" lastIdx="1" clrIdx="0"/>
  <p:cmAuthor id="12" name="李正" initials="李" lastIdx="1" clrIdx="0"/>
  <p:cmAuthor id="13" name="lijin" initials="l" lastIdx="33" clrIdx="0"/>
  <p:cmAuthor id="320" name="hp" initials="h" lastIdx="0" clrIdx="245"/>
  <p:cmAuthor id="14" name="未知用户18" initials="未" lastIdx="1" clrIdx="0"/>
  <p:cmAuthor id="321" name="吴 振文" initials="吴" lastIdx="1" clrIdx="285"/>
  <p:cmAuthor id="15" name="andres.x.gomez" initials="a" lastIdx="4" clrIdx="0"/>
  <p:cmAuthor id="322" name="谢佳" initials="谢佳" lastIdx="1" clrIdx="280"/>
  <p:cmAuthor id="16" name="吴铭锐" initials="吴" lastIdx="2" clrIdx="0"/>
  <p:cmAuthor id="323" name="曹明媚" initials="曹" lastIdx="1" clrIdx="271"/>
  <p:cmAuthor id="17" name="微软用户" initials="微" lastIdx="1" clrIdx="0"/>
  <p:cmAuthor id="324" name="万 文婷" initials="万" lastIdx="1" clrIdx="267"/>
  <p:cmAuthor id="18" name="未知用户19" initials="未" lastIdx="1" clrIdx="0"/>
  <p:cmAuthor id="325" name="伊利-张钧儒" initials="伊" lastIdx="1" clrIdx="329"/>
  <p:cmAuthor id="19" name="张雁" initials="张" lastIdx="1" clrIdx="19"/>
  <p:cmAuthor id="326" name="梁丽娜" initials="梁丽娜" lastIdx="1" clrIdx="286"/>
  <p:cmAuthor id="20" name="孟祥超" initials="孟" lastIdx="4" clrIdx="1"/>
  <p:cmAuthor id="21" name="贾清山" initials="贾" lastIdx="1" clrIdx="0"/>
  <p:cmAuthor id="328" name="汪翔" initials="汪" lastIdx="1" clrIdx="327"/>
  <p:cmAuthor id="22" name="未知用户20" initials="未" lastIdx="1" clrIdx="0"/>
  <p:cmAuthor id="329" name="张少康" initials="张" lastIdx="3" clrIdx="268"/>
  <p:cmAuthor id="23" name="陈桂枝" initials="陈" lastIdx="1" clrIdx="0"/>
  <p:cmAuthor id="24" name="陶川" initials="陶" lastIdx="1" clrIdx="0"/>
  <p:cmAuthor id="331" name="刘士琦" initials="刘" lastIdx="2" clrIdx="227"/>
  <p:cmAuthor id="25" name="zixuan jia" initials="z" lastIdx="26" clrIdx="35"/>
  <p:cmAuthor id="332" name="宋晓东" initials="宋" lastIdx="1" clrIdx="129"/>
  <p:cmAuthor id="26" name="未知用户21" initials="未" lastIdx="4" clrIdx="0"/>
  <p:cmAuthor id="27" name="周开雷" initials="周" lastIdx="8" clrIdx="0"/>
  <p:cmAuthor id="334" name="王国超" initials="王" lastIdx="1" clrIdx="105"/>
  <p:cmAuthor id="28" name="未知用户14" initials="未" lastIdx="1" clrIdx="1"/>
  <p:cmAuthor id="29" name="未知用户22" initials="未" lastIdx="34" clrIdx="0"/>
  <p:cmAuthor id="30" name="未知用户15" initials="未" lastIdx="1" clrIdx="0"/>
  <p:cmAuthor id="31" name="lx" initials="l" lastIdx="2" clrIdx="0"/>
  <p:cmAuthor id="32" name="未知用户17" initials="未" lastIdx="1" clrIdx="0"/>
  <p:cmAuthor id="33" name="赵兰玉" initials="赵" lastIdx="1" clrIdx="0"/>
  <p:cmAuthor id="34" name="未知用户5" initials="未" lastIdx="1" clrIdx="0"/>
  <p:cmAuthor id="35" name="李振宇" initials="李" lastIdx="1" clrIdx="5"/>
  <p:cmAuthor id="342" name="Sharon Brand" initials="S" lastIdx="8" clrIdx="1"/>
  <p:cmAuthor id="36" name="王向羽" initials="王" lastIdx="1" clrIdx="0"/>
  <p:cmAuthor id="343" name="Geoff Schreiner" initials="G" lastIdx="5" clrIdx="2"/>
  <p:cmAuthor id="37" name="邹洋" initials="邹" lastIdx="2" clrIdx="0"/>
  <p:cmAuthor id="344" name="Tracey Chalmers" initials="T" lastIdx="9" clrIdx="3"/>
  <p:cmAuthor id="38" name="jl liu" initials="j" lastIdx="4" clrIdx="0"/>
  <p:cmAuthor id="345" name="Karen Miller" initials="K" lastIdx="4" clrIdx="4"/>
  <p:cmAuthor id="39" name="未知用户13" initials="未" lastIdx="1" clrIdx="0"/>
  <p:cmAuthor id="346" name="Elizabeth Bryan" initials="E" lastIdx="2" clrIdx="5"/>
  <p:cmAuthor id="40" name="China" initials="C" lastIdx="1" clrIdx="1"/>
  <p:cmAuthor id="347" name="Chad Le Helloco" initials="C" lastIdx="2" clrIdx="6"/>
  <p:cmAuthor id="41" name="yangkun" initials="y" lastIdx="0" clrIdx="0"/>
  <p:cmAuthor id="42" name="未知用户1" initials="未" lastIdx="1" clrIdx="0"/>
  <p:cmAuthor id="349" name="Sky123.Org" initials="S" lastIdx="1" clrIdx="0"/>
  <p:cmAuthor id="43" name="Lenovo User" initials="L" lastIdx="1" clrIdx="0"/>
  <p:cmAuthor id="350" name="yili" initials="y" lastIdx="2" clrIdx="0"/>
  <p:cmAuthor id="44" name="hys2" initials="h" lastIdx="1" clrIdx="0"/>
  <p:cmAuthor id="351" name="张海军" initials="张" lastIdx="1" clrIdx="1"/>
  <p:cmAuthor id="45" name="王明明" initials="王" lastIdx="3" clrIdx="0"/>
  <p:cmAuthor id="352" name="86133" initials="8" lastIdx="1" clrIdx="337"/>
  <p:cmAuthor id="46" name="朱绍春" initials="朱" lastIdx="13" clrIdx="0"/>
  <p:cmAuthor id="353" name="wutieying" initials="w" lastIdx="1" clrIdx="348"/>
  <p:cmAuthor id="47" name="赵琦" initials="赵" lastIdx="4" clrIdx="1"/>
  <p:cmAuthor id="354" name="孙晓东" initials="孙" lastIdx="1" clrIdx="276"/>
  <p:cmAuthor id="48" name="朱悦龙" initials="朱" lastIdx="1" clrIdx="0"/>
  <p:cmAuthor id="49" name="番茄花园" initials="番" lastIdx="1" clrIdx="0"/>
  <p:cmAuthor id="50" name="吴铁映" initials="吴" lastIdx="1" clrIdx="34"/>
  <p:cmAuthor id="51" name="evil" initials="e" lastIdx="0" clrIdx="0"/>
  <p:cmAuthor id="358" name="吴伟玲" initials="吴" lastIdx="1" clrIdx="313"/>
  <p:cmAuthor id="52" name="dell" initials="d" lastIdx="1" clrIdx="4"/>
  <p:cmAuthor id="359" name="张娟" initials="张" lastIdx="2" clrIdx="358"/>
  <p:cmAuthor id="53" name="吕志勇" initials="吕" lastIdx="8" clrIdx="0"/>
  <p:cmAuthor id="54" name="何已龙" initials="何" lastIdx="2" clrIdx="2"/>
  <p:cmAuthor id="55" name="叶得会" initials="叶" lastIdx="8" clrIdx="0"/>
  <p:cmAuthor id="56" name="USER" initials="U" lastIdx="18" clrIdx="0"/>
  <p:cmAuthor id="57" name="马静" initials="马" lastIdx="0" clrIdx="0"/>
  <p:cmAuthor id="58" name="刘艳龙" initials="刘" lastIdx="1" clrIdx="0"/>
  <p:cmAuthor id="59" name="gtmc" initials="g" lastIdx="0" clrIdx="0"/>
  <p:cmAuthor id="60" name="chunsong_hu" initials="c" lastIdx="0" clrIdx="0"/>
  <p:cmAuthor id="61" name="张杰" initials="张" lastIdx="7" clrIdx="0"/>
  <p:cmAuthor id="62" name="Administrator" initials="A" lastIdx="23" clrIdx="0"/>
  <p:cmAuthor id="63" name="杨艳霞" initials="杨" lastIdx="34" clrIdx="1"/>
  <p:cmAuthor id="64" name="user" initials="u" lastIdx="502" clrIdx="0"/>
  <p:cmAuthor id="65" name="未定义" initials="未" lastIdx="1" clrIdx="1"/>
  <p:cmAuthor id="66" name="rq fan" initials="r" lastIdx="3" clrIdx="1"/>
  <p:cmAuthor id="67" name="dingbo" initials="d" lastIdx="1" clrIdx="0"/>
  <p:cmAuthor id="68" name="李永欣" initials="李" lastIdx="1" clrIdx="0"/>
  <p:cmAuthor id="69" name="仝德志" initials="仝" lastIdx="1" clrIdx="0"/>
  <p:cmAuthor id="70" name="丁芙蓉" initials="丁" lastIdx="4" clrIdx="1"/>
  <p:cmAuthor id="71" name="许弘扬" initials="许" lastIdx="1" clrIdx="0"/>
  <p:cmAuthor id="72" name="未知用户23" initials="未" lastIdx="1" clrIdx="1"/>
  <p:cmAuthor id="73" name="未知用户24" initials="未" lastIdx="1" clrIdx="0"/>
  <p:cmAuthor id="74" name="未知用户25" initials="未" lastIdx="1" clrIdx="0"/>
  <p:cmAuthor id="75" name="未知用户26" initials="未" lastIdx="1" clrIdx="0"/>
  <p:cmAuthor id="76" name="未知用户27" initials="未" lastIdx="1" clrIdx="0"/>
  <p:cmAuthor id="77" name="未知用户28" initials="未" lastIdx="1" clrIdx="0"/>
  <p:cmAuthor id="78" name="未知用户29" initials="未" lastIdx="1" clrIdx="0"/>
  <p:cmAuthor id="79" name="未知用户30" initials="未" lastIdx="4" clrIdx="0"/>
  <p:cmAuthor id="80" name="未知用户10" initials="未" lastIdx="7" clrIdx="0"/>
  <p:cmAuthor id="81" name="吕喜龙" initials="吕" lastIdx="10" clrIdx="0"/>
  <p:cmAuthor id="82" name="未知用户12" initials="未" lastIdx="1" clrIdx="0"/>
  <p:cmAuthor id="83" name="未知用户11" initials="未" lastIdx="23" clrIdx="0"/>
  <p:cmAuthor id="84" name="周鑫" initials="周" lastIdx="1" clrIdx="83"/>
  <p:cmAuthor id="85" name="panhong" initials="p" lastIdx="18" clrIdx="0"/>
  <p:cmAuthor id="86" name="thinkpad" initials="t" lastIdx="2" clrIdx="0"/>
  <p:cmAuthor id="87" name="未知用户3" initials="未" lastIdx="4" clrIdx="1"/>
  <p:cmAuthor id="88" name="未知用户4" initials="未" lastIdx="5" clrIdx="2"/>
  <p:cmAuthor id="89" name="未知用户9" initials="未" lastIdx="1" clrIdx="0"/>
  <p:cmAuthor id="90" name="刘广艳" initials="刘" lastIdx="10" clrIdx="1"/>
  <p:cmAuthor id="91" name="杜娇龙" initials="杜" lastIdx="2" clrIdx="1"/>
  <p:cmAuthor id="92" name="ZQ" initials="Z" lastIdx="26" clrIdx="0"/>
  <p:cmAuthor id="93" name="HYZL05" initials="H" lastIdx="4" clrIdx="3"/>
  <p:cmAuthor id="94" name="孙大威" initials="孙" lastIdx="24" clrIdx="4"/>
  <p:cmAuthor id="95" name="郝志永" initials="郝" lastIdx="2" clrIdx="4"/>
  <p:cmAuthor id="96" name="hyrx05" initials="h" lastIdx="3" clrIdx="5"/>
  <p:cmAuthor id="97" name="张静" initials="张" lastIdx="9" clrIdx="0"/>
  <p:cmAuthor id="98" name="Microsoft 帐户" initials="M" lastIdx="1" clrIdx="0"/>
  <p:cmAuthor id="99" name="李威" initials="李" lastIdx="1" clrIdx="3"/>
  <p:cmAuthor id="100" name="范作霖" initials="范" lastIdx="1" clrIdx="22"/>
  <p:cmAuthor id="101" name="李百秋" initials="李" lastIdx="3" clrIdx="21"/>
  <p:cmAuthor id="102" name="张立鑫" initials="张" lastIdx="1" clrIdx="23"/>
  <p:cmAuthor id="103" name="杨静" initials="杨" lastIdx="1" clrIdx="22"/>
  <p:cmAuthor id="104" name="包珊珊" initials="包" lastIdx="7" clrIdx="23"/>
  <p:cmAuthor id="105" name="YuQing" initials="Y" lastIdx="9" clrIdx="0"/>
  <p:cmAuthor id="106" name="Youwen Sun" initials="Y" lastIdx="3" clrIdx="1"/>
  <p:cmAuthor id="107" name="未知" initials="未" lastIdx="1" clrIdx="0"/>
  <p:cmAuthor id="108" name="周满红" initials="周" lastIdx="24" clrIdx="0"/>
  <p:cmAuthor id="109" name="未知用户7" initials="未" lastIdx="1" clrIdx="0"/>
  <p:cmAuthor id="110" name="未知用户8" initials="未" lastIdx="2" clrIdx="4"/>
  <p:cmAuthor id="111" name="李丽华" initials="李" lastIdx="12" clrIdx="1"/>
  <p:cmAuthor id="112" name="张惠" initials="张" lastIdx="1" clrIdx="0"/>
  <p:cmAuthor id="113" name="魏永生" initials="魏" lastIdx="4" clrIdx="17"/>
  <p:cmAuthor id="114" name="Zhou, Judy" initials="Z" lastIdx="9" clrIdx="0"/>
  <p:cmAuthor id="115" name=" " initials=" " lastIdx="3" clrIdx="6"/>
  <p:cmAuthor id="116" name="张钦" initials="张" lastIdx="4" clrIdx="4"/>
  <p:cmAuthor id="117" name="nine" initials="n" lastIdx="1" clrIdx="0"/>
  <p:cmAuthor id="118" name="涛娜" initials="涛" lastIdx="1" clrIdx="11"/>
  <p:cmAuthor id="119" name="王 吉" initials="王" lastIdx="1" clrIdx="84"/>
  <p:cmAuthor id="120" name="未知用户80" initials="未" lastIdx="4" clrIdx="1"/>
  <p:cmAuthor id="121" name="邹积逊" initials="邹" lastIdx="1" clrIdx="0"/>
  <p:cmAuthor id="122" name="未知用户82" initials="未" lastIdx="1" clrIdx="1"/>
  <p:cmAuthor id="123" name="Yuan Hu" initials="Y" lastIdx="1" clrIdx="0"/>
  <p:cmAuthor id="124" name="郭 里芬" initials="郭" lastIdx="0" clrIdx="1"/>
  <p:cmAuthor id="125" name="陈尚文" initials="陈" lastIdx="1" clrIdx="1"/>
  <p:cmAuthor id="126" name="张宏伟" initials="张" lastIdx="46" clrIdx="0"/>
  <p:cmAuthor id="127" name="office365" initials="o" lastIdx="1" clrIdx="3"/>
  <p:cmAuthor id="128" name="李丹" initials="李" lastIdx="1" clrIdx="0"/>
  <p:cmAuthor id="129" name="王志刚" initials="王" lastIdx="1" clrIdx="0"/>
  <p:cmAuthor id="130" name="徐光宇" initials="徐" lastIdx="1" clrIdx="0"/>
  <p:cmAuthor id="131" name="mac" initials="m" lastIdx="1" clrIdx="0"/>
  <p:cmAuthor id="132" name="Liu, Leo (MBSHR cs)" initials="L" lastIdx="2" clrIdx="0"/>
  <p:cmAuthor id="133" name="刘豹" initials="刘" lastIdx="0" clrIdx="0"/>
  <p:cmAuthor id="134" name="张艳芳" initials="张" lastIdx="3" clrIdx="0"/>
  <p:cmAuthor id="135" name="yangyanxia" initials="y" lastIdx="1" clrIdx="0"/>
  <p:cmAuthor id="136" name="刘春辉" initials="刘" lastIdx="4" clrIdx="28"/>
  <p:cmAuthor id="137" name="席美娟" initials="席" lastIdx="4" clrIdx="1"/>
  <p:cmAuthor id="139" name="ADMINIBM" initials="A" lastIdx="3" clrIdx="0"/>
  <p:cmAuthor id="140" name="acer1" initials="a" lastIdx="1" clrIdx="35"/>
  <p:cmAuthor id="141" name="张永玲" initials="张" lastIdx="1" clrIdx="1"/>
  <p:cmAuthor id="142" name="LEO L" initials="L" lastIdx="1" clrIdx="0"/>
  <p:cmAuthor id="143" name="宋少霞" initials="宋" lastIdx="1" clrIdx="2"/>
  <p:cmAuthor id="144" name="于静" initials="于" lastIdx="1" clrIdx="0"/>
  <p:cmAuthor id="145" name="惠莲" initials="惠" lastIdx="37" clrIdx="4"/>
  <p:cmAuthor id="146" name="王霞" initials="王" lastIdx="1" clrIdx="1"/>
  <p:cmAuthor id="147" name="未知用户46" initials="未" lastIdx="22" clrIdx="0"/>
  <p:cmAuthor id="148" name="xschao" initials="x" lastIdx="1" clrIdx="0"/>
  <p:cmAuthor id="149" name="熊云飞" initials="熊" lastIdx="13" clrIdx="2"/>
  <p:cmAuthor id="150" name="未知用户39" initials="未" lastIdx="2" clrIdx="1"/>
  <p:cmAuthor id="151" name="未知用户109" initials="未" lastIdx="13" clrIdx="0"/>
  <p:cmAuthor id="152" name="未知用户110" initials="未" lastIdx="2" clrIdx="0"/>
  <p:cmAuthor id="153" name="未知用户133" initials="未" lastIdx="21" clrIdx="4"/>
  <p:cmAuthor id="154" name="未知用户134" initials="未" lastIdx="1" clrIdx="1"/>
  <p:cmAuthor id="155" name="李勇" initials="李" lastIdx="1" clrIdx="17"/>
  <p:cmAuthor id="156" name="未知用户113" initials="未" lastIdx="0" clrIdx="0"/>
  <p:cmAuthor id="157" name="未知用户71" initials="未" lastIdx="2" clrIdx="0"/>
  <p:cmAuthor id="158" name="侯雪飞" initials="侯" lastIdx="1" clrIdx="0"/>
  <p:cmAuthor id="159" name="朱海平" initials="朱" lastIdx="1" clrIdx="16"/>
  <p:cmAuthor id="160" name="liu yj" initials="l" lastIdx="8" clrIdx="35"/>
  <p:cmAuthor id="161" name="未知用户136" initials="未" lastIdx="1" clrIdx="0"/>
  <p:cmAuthor id="162" name="未知用户137" initials="未" lastIdx="1" clrIdx="0"/>
  <p:cmAuthor id="163" name="未知用户146" initials="未" lastIdx="1" clrIdx="0"/>
  <p:cmAuthor id="164" name="沈永强" initials="沈" lastIdx="1" clrIdx="0"/>
  <p:cmAuthor id="165" name="未知用户139" initials="未" lastIdx="4" clrIdx="0"/>
  <p:cmAuthor id="166" name="未知用户140" initials="未" lastIdx="13" clrIdx="0"/>
  <p:cmAuthor id="167" name="未知用户141" initials="未" lastIdx="2" clrIdx="0"/>
  <p:cmAuthor id="168" name="未知用户142" initials="未" lastIdx="2" clrIdx="1"/>
  <p:cmAuthor id="169" name="未知用户143" initials="未" lastIdx="16" clrIdx="2"/>
  <p:cmAuthor id="170" name="未知用户144" initials="未" lastIdx="0" clrIdx="0"/>
  <p:cmAuthor id="171" name="未知用户85" initials="未" lastIdx="2" clrIdx="1"/>
  <p:cmAuthor id="172" name="未知用户98" initials="未" lastIdx="2" clrIdx="1"/>
  <p:cmAuthor id="173" name="未知用户99" initials="未" lastIdx="16" clrIdx="2"/>
  <p:cmAuthor id="174" name="未知用户100" initials="未" lastIdx="0" clrIdx="0"/>
  <p:cmAuthor id="175" name="董威" initials="董" lastIdx="0" clrIdx="0"/>
  <p:cmAuthor id="176" name="吕冰鑫" initials="吕" lastIdx="1" clrIdx="0"/>
  <p:cmAuthor id="177" name="未知用户91" initials="未" lastIdx="1" clrIdx="0"/>
  <p:cmAuthor id="178" name="未知用户87" initials="未" lastIdx="0" clrIdx="0"/>
  <p:cmAuthor id="179" name="未知用户88" initials="未" lastIdx="3" clrIdx="0"/>
  <p:cmAuthor id="180" name="赵洪丹" initials="赵" lastIdx="173" clrIdx="2"/>
  <p:cmAuthor id="181" name="????" initials="?" lastIdx="24" clrIdx="3"/>
  <p:cmAuthor id="182" name="刘" initials="刘" lastIdx="8" clrIdx="0"/>
  <p:cmAuthor id="183" name="张德胜" initials="张" lastIdx="2" clrIdx="1"/>
  <p:cmAuthor id="184" name="张" initials="张" lastIdx="105" clrIdx="2"/>
  <p:cmAuthor id="185" name="赵丽丽" initials="赵" lastIdx="6" clrIdx="3"/>
  <p:cmAuthor id="186" name="周建文" initials="周" lastIdx="6" clrIdx="4"/>
  <p:cmAuthor id="187" name="广东伊利" initials="广" lastIdx="122" clrIdx="5"/>
  <p:cmAuthor id="188" name="毛香勤" initials="毛" lastIdx="26" clrIdx="6"/>
  <p:cmAuthor id="189" name="朱彩霞" initials="朱" lastIdx="2" clrIdx="0"/>
  <p:cmAuthor id="190" name="admin" initials="a" lastIdx="249" clrIdx="1"/>
  <p:cmAuthor id="191" name="王婷慧" initials="王" lastIdx="829" clrIdx="0"/>
  <p:cmAuthor id="192" name="Lenovo PC" initials="L" lastIdx="10" clrIdx="0"/>
  <p:cmAuthor id="193" name="郑廷东" initials="郑" lastIdx="25" clrIdx="0"/>
  <p:cmAuthor id="194" name="Anastasiya Ladoshkina" initials="A" lastIdx="0" clrIdx="0"/>
  <p:cmAuthor id="195" name="毕军(0212009)" initials="毕" lastIdx="10" clrIdx="0"/>
  <p:cmAuthor id="196" name="未知用户47" initials="未" lastIdx="1" clrIdx="0"/>
  <p:cmAuthor id="197" name="未知用户74" initials="未" lastIdx="0" clrIdx="0"/>
  <p:cmAuthor id="198" name="未知用户60" initials="未" lastIdx="33" clrIdx="0"/>
  <p:cmAuthor id="199" name="未知用户76" initials="未" lastIdx="21" clrIdx="4"/>
  <p:cmAuthor id="200" name="未知用户97" initials="未" lastIdx="2" clrIdx="0"/>
  <p:cmAuthor id="201" name="未知用户50" initials="未" lastIdx="6" clrIdx="2"/>
  <p:cmAuthor id="202" name="未知用户53" initials="未" lastIdx="1" clrIdx="0"/>
  <p:cmAuthor id="203" name="未知用户54" initials="未" lastIdx="8" clrIdx="0"/>
  <p:cmAuthor id="204" name="未知用户55" initials="未" lastIdx="1" clrIdx="0"/>
  <p:cmAuthor id="205" name="未知用户56" initials="未" lastIdx="1" clrIdx="0"/>
  <p:cmAuthor id="206" name="未知用户57" initials="未" lastIdx="4" clrIdx="0"/>
  <p:cmAuthor id="207" name="未知用户58" initials="未" lastIdx="4" clrIdx="33"/>
  <p:cmAuthor id="208" name="郑汝鸿" initials="郑" lastIdx="2" clrIdx="0"/>
  <p:cmAuthor id="209" name="未知用户86" initials="未" lastIdx="16" clrIdx="2"/>
  <p:cmAuthor id="210" name="李刚" initials="李" lastIdx="3" clrIdx="0"/>
  <p:cmAuthor id="211" name="Microsoft Office 用户" initials="Office" lastIdx="0" clrIdx="104"/>
  <p:cmAuthor id="212" name="徐仕超" initials="徐" lastIdx="1" clrIdx="3"/>
  <p:cmAuthor id="213" name="Pei" initials="P" lastIdx="0" clrIdx="1"/>
  <p:cmAuthor id="214" name="Ying Li" initials="Y" lastIdx="1" clrIdx="2"/>
  <p:cmAuthor id="215" name="lou cynthia" initials="l" lastIdx="1" clrIdx="0"/>
  <p:cmAuthor id="216" name="Author" initials="A" lastIdx="1" clrIdx="0"/>
  <p:cmAuthor id="217" name="马红" initials="马" lastIdx="7" clrIdx="0"/>
  <p:cmAuthor id="218" name="杨彦伟" initials="杨" lastIdx="3" clrIdx="0"/>
  <p:cmAuthor id="219" name="Chris Kou" initials="C" lastIdx="1" clrIdx="0"/>
  <p:cmAuthor id="220" name="叶滔" initials="叶" lastIdx="1" clrIdx="31"/>
  <p:cmAuthor id="221" name="李明" initials="李" lastIdx="4" clrIdx="73"/>
  <p:cmAuthor id="222" name="萧然" initials="萧" lastIdx="1" clrIdx="37"/>
  <p:cmAuthor id="223" name="张利英" initials="张" lastIdx="2" clrIdx="2"/>
  <p:cmAuthor id="224" name="张双文" initials="张" lastIdx="2" clrIdx="3"/>
  <p:cmAuthor id="225" name="马海燕" initials="马" lastIdx="1" clrIdx="18"/>
  <p:cmAuthor id="226" name="薛飞飞" initials="薛" lastIdx="4" clrIdx="199"/>
  <p:cmAuthor id="227" name="王川雪" initials="王" lastIdx="65" clrIdx="0"/>
  <p:cmAuthor id="228" name="高龙" initials="高" lastIdx="1" clrIdx="129"/>
  <p:cmAuthor id="229" name="余志宝" initials="余" lastIdx="1" clrIdx="126"/>
  <p:cmAuthor id="230" name="123" initials="1" lastIdx="1" clrIdx="229"/>
  <p:cmAuthor id="231" name="张金玉" initials="张" lastIdx="1" clrIdx="0"/>
  <p:cmAuthor id="232" name="周平" initials="周" lastIdx="0" clrIdx="0"/>
  <p:cmAuthor id="233" name="liang ma" initials="l" lastIdx="1" clrIdx="35"/>
  <p:cmAuthor id="234" name="Yuan Yuan" initials="Y" lastIdx="1" clrIdx="0"/>
  <p:cmAuthor id="235" name="永平 李" initials="永" lastIdx="1" clrIdx="4"/>
  <p:cmAuthor id="236" name="贾红喜" initials="贾" lastIdx="4" clrIdx="0"/>
  <p:cmAuthor id="237" name="冯帅" initials="冯" lastIdx="1" clrIdx="0"/>
  <p:cmAuthor id="238" name="张成真" initials="张" lastIdx="1" clrIdx="0"/>
  <p:cmAuthor id="239" name="Lzy" initials="L" lastIdx="1" clrIdx="0"/>
  <p:cmAuthor id="242" name="谢宝瑞" initials="谢宝瑞" lastIdx="1" clrIdx="129"/>
  <p:cmAuthor id="243" name="张大海" initials="张" lastIdx="1" clrIdx="0"/>
  <p:cmAuthor id="244" name="密 李" initials="密" lastIdx="1" clrIdx="34"/>
  <p:cmAuthor id="245" name="王向妮" initials="王向妮" lastIdx="5" clrIdx="244"/>
  <p:cmAuthor id="246" name="Azfar Mir" initials="A" lastIdx="130" clrIdx="0"/>
  <p:cmAuthor id="247" name="邢辰凤" initials="邢" lastIdx="45" clrIdx="7"/>
  <p:cmAuthor id="248" name="段振华" initials="段" lastIdx="1" clrIdx="0"/>
  <p:cmAuthor id="249" name="未知用户75" initials="未" lastIdx="1" clrIdx="1"/>
  <p:cmAuthor id="250" name="王伟" initials="王" lastIdx="494" clrIdx="2"/>
  <p:cmAuthor id="251" name="姜亚荣" initials="姜" lastIdx="778" clrIdx="3"/>
  <p:cmAuthor id="252" name="杨晶" initials="杨" lastIdx="26" clrIdx="0"/>
  <p:cmAuthor id="253" name="原鹏" initials="原" lastIdx="1" clrIdx="34"/>
  <p:cmAuthor id="254" name="未知用户147" initials="未" lastIdx="3" clrIdx="0"/>
  <p:cmAuthor id="255" name="张春贤" initials="张" lastIdx="13" clrIdx="128"/>
  <p:cmAuthor id="256" name="李天骄" initials="李" lastIdx="2" clrIdx="1"/>
  <p:cmAuthor id="257" name="史战飞" initials="史" lastIdx="10" clrIdx="0"/>
  <p:cmAuthor id="259" name="武春莲" initials="武" lastIdx="1" clrIdx="129"/>
  <p:cmAuthor id="261" name="未知用户135" initials="未" lastIdx="1" clrIdx="0"/>
  <p:cmAuthor id="262" name="吴立鹏" initials="吴" lastIdx="5" clrIdx="35"/>
  <p:cmAuthor id="263" name="赵一璞" initials="赵" lastIdx="1" clrIdx="245"/>
  <p:cmAuthor id="264" name="何序桃" initials="何" lastIdx="1" clrIdx="0"/>
  <p:cmAuthor id="265" name="宋俭" initials="宋" lastIdx="1" clrIdx="36"/>
  <p:cmAuthor id="266" name="李宝龙" initials="李" lastIdx="1" clrIdx="283"/>
  <p:cmAuthor id="267" name="志斌 杜" initials="志" lastIdx="5" clrIdx="103"/>
  <p:cmAuthor id="268" name="刘文" initials="刘" lastIdx="1" clrIdx="5"/>
  <p:cmAuthor id="269" name="王强" initials="王" lastIdx="1" clrIdx="0"/>
  <p:cmAuthor id="270" name="蔚勇军" initials="蔚" lastIdx="35" clrIdx="0"/>
  <p:cmAuthor id="271" name="王军" initials="王" lastIdx="1" clrIdx="128"/>
  <p:cmAuthor id="272" name="李 金龙" initials="李" lastIdx="1" clrIdx="284"/>
  <p:cmAuthor id="273" name="杨秀丰" initials="杨" lastIdx="62" clrIdx="2"/>
  <p:cmAuthor id="274" name="牢骚" initials="牢" lastIdx="1" clrIdx="271"/>
  <p:cmAuthor id="275" name="额日和木" initials="额" lastIdx="1" clrIdx="285"/>
  <p:cmAuthor id="279" name="侯慧娟" initials="侯" lastIdx="2" clrIdx="104"/>
  <p:cmAuthor id="280" name="杨飞" initials="杨" lastIdx="1" clrIdx="290"/>
  <p:cmAuthor id="281" name="jinyue" initials="j" lastIdx="1" clrIdx="310"/>
  <p:cmAuthor id="282" name="吕鑫明" initials="吕" lastIdx="0" clrIdx="2"/>
  <p:cmAuthor id="284" name="wanwen" initials="w" lastIdx="1" clrIdx="0"/>
  <p:cmAuthor id="285" name="李占明" initials="李" lastIdx="2" clrIdx="0"/>
  <p:cmAuthor id="286" name="赵静" initials="赵" lastIdx="1" clrIdx="0"/>
  <p:cmAuthor id="288" name="kaituo" initials="k" lastIdx="1" clrIdx="104"/>
  <p:cmAuthor id="289" name="刘尚军" initials="刘" lastIdx="1" clrIdx="279"/>
  <p:cmAuthor id="290" name="李司楠" initials="李" lastIdx="1" clrIdx="294"/>
  <p:cmAuthor id="291" name="李琨" initials="李" lastIdx="1" clrIdx="245"/>
  <p:cmAuthor id="292" name="卢志东" initials="卢" lastIdx="1" clrIdx="291"/>
  <p:cmAuthor id="293" name="Windows User" initials="W" lastIdx="1" clrIdx="0"/>
  <p:cmAuthor id="294" name="涑 王" initials="涑" lastIdx="2" clrIdx="36"/>
  <p:cmAuthor id="295" name="huawei" initials="h" lastIdx="1" clrIdx="285"/>
  <p:cmAuthor id="296" name="jgj" initials="j" lastIdx="1" clrIdx="2"/>
  <p:cmAuthor id="297" name="姬智" initials="姬" lastIdx="7" clrIdx="246"/>
  <p:cmAuthor id="298" name="蔡江林" initials="蔡" lastIdx="2" clrIdx="27"/>
  <p:cmAuthor id="299" name="董翠珍" initials="董" lastIdx="3" clrIdx="200"/>
  <p:cmAuthor id="300" name="柴志强" initials="柴" lastIdx="1" clrIdx="20"/>
  <p:cmAuthor id="301" name="吕玉花" initials="吕" lastIdx="1" clrIdx="286"/>
  <p:cmAuthor id="302" name="mei mei" initials="mm" lastIdx="1" clrIdx="245"/>
  <p:cmAuthor id="303" name="殷晨阳" initials="殷" lastIdx="1" clrIdx="295"/>
  <p:cmAuthor id="304" name="_ix Mark" initials="_" lastIdx="1" clrIdx="295"/>
  <p:cmAuthor id="305" name="王福宏" initials="姜君" lastIdx="1" clrIdx="304"/>
  <p:cmAuthor id="306" name="wang jiqing" initials="w" lastIdx="1" clrIdx="48"/>
  <p:cmAuthor id="309" name="JNYL" initials="J" lastIdx="1" clrIdx="293"/>
  <p:cmAuthor id="318" name="李志茵" initials="李" lastIdx="194" clrIdx="0"/>
  <p:cmAuthor id="319" name="Yubo" initials="Y" lastIdx="1" clrIdx="304"/>
  <p:cmAuthor id="348" name="an kaituo" initials="a" lastIdx="1" clrIdx="129"/>
  <p:cmAuthor id="357" name="apple" initials="a" lastIdx="1" clrIdx="323"/>
  <p:cmAuthor id="138" name="未知用户44" initials="未" lastIdx="3" clrIdx="0"/>
  <p:cmAuthor id="240" name="未知用户92" initials="未" lastIdx="1" clrIdx="0"/>
  <p:cmAuthor id="258" name="刘培忠" initials="刘" lastIdx="1" clrIdx="245"/>
  <p:cmAuthor id="283" name="金月英" initials="金" lastIdx="1" clrIdx="314"/>
  <p:cmAuthor id="287" name="张学东" initials="张" lastIdx="32" clrIdx="0"/>
  <p:cmAuthor id="360" name="汪 翔" initials="汪" lastIdx="1" clrIdx="201"/>
  <p:cmAuthor id="377" name="海 博" initials="海" lastIdx="1" clrIdx="315"/>
  <p:cmAuthor id="378" name="913666377@qq.com" initials="9" lastIdx="2" clrIdx="328"/>
  <p:cmAuthor id="362" name="刘洋" initials="刘" lastIdx="2" clrIdx="326"/>
  <p:cmAuthor id="365" name="Yuval Sovinsky" initials="Y" lastIdx="12" clrIdx="0"/>
  <p:cmAuthor id="366" name="刘双双" initials="刘" lastIdx="1" clrIdx="342"/>
  <p:cmAuthor id="356" name="liyuxin" initials="l" lastIdx="1" clrIdx="338"/>
  <p:cmAuthor id="333" name="韩杰" initials="韩杰" lastIdx="1" clrIdx="332"/>
  <p:cmAuthor id="2001" name="骆倩怡_Znauj26B" initials="authorId_382814100" lastIdx="0" clrIdx="0"/>
  <p:cmAuthor id="2000" name="冯波_zmIv7zq6" initials="authorId_11761712" lastIdx="47042582" clrIdx="0"/>
  <p:cmAuthor id="330" name="vanderm2" initials="v" lastIdx="3" clrIdx="0"/>
  <p:cmAuthor id="355" name="bozhenwang" initials="b" lastIdx="5" clrIdx="354"/>
  <p:cmAuthor id="349240852" name="FYB" initials="F" lastIdx="5" clrIdx="355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6F"/>
    <a:srgbClr val="F1AF4F"/>
    <a:srgbClr val="57C45B"/>
    <a:srgbClr val="97C890"/>
    <a:srgbClr val="FFFFFF"/>
    <a:srgbClr val="328CCF"/>
    <a:srgbClr val="0070C0"/>
    <a:srgbClr val="2E5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/>
    <p:restoredTop sz="94663"/>
  </p:normalViewPr>
  <p:slideViewPr>
    <p:cSldViewPr snapToGrid="0" snapToObjects="1" showGuides="1">
      <p:cViewPr varScale="1">
        <p:scale>
          <a:sx n="81" d="100"/>
          <a:sy n="81" d="100"/>
        </p:scale>
        <p:origin x="525" y="45"/>
      </p:cViewPr>
      <p:guideLst>
        <p:guide orient="horz" pos="2072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6" Type="http://schemas.openxmlformats.org/officeDocument/2006/relationships/tags" Target="tags/tag170.xml"/><Relationship Id="rId185" Type="http://schemas.openxmlformats.org/officeDocument/2006/relationships/commentAuthors" Target="commentAuthors.xml"/><Relationship Id="rId184" Type="http://schemas.openxmlformats.org/officeDocument/2006/relationships/tableStyles" Target="tableStyles.xml"/><Relationship Id="rId183" Type="http://schemas.openxmlformats.org/officeDocument/2006/relationships/viewProps" Target="viewProps.xml"/><Relationship Id="rId182" Type="http://schemas.openxmlformats.org/officeDocument/2006/relationships/presProps" Target="presProps.xml"/><Relationship Id="rId181" Type="http://schemas.openxmlformats.org/officeDocument/2006/relationships/handoutMaster" Target="handoutMasters/handoutMaster1.xml"/><Relationship Id="rId180" Type="http://schemas.openxmlformats.org/officeDocument/2006/relationships/slide" Target="slides/slide176.xml"/><Relationship Id="rId18" Type="http://schemas.openxmlformats.org/officeDocument/2006/relationships/slide" Target="slides/slide14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176" Type="http://schemas.openxmlformats.org/officeDocument/2006/relationships/slide" Target="slides/slide172.xml"/><Relationship Id="rId175" Type="http://schemas.openxmlformats.org/officeDocument/2006/relationships/slide" Target="slides/slide171.xml"/><Relationship Id="rId174" Type="http://schemas.openxmlformats.org/officeDocument/2006/relationships/slide" Target="slides/slide170.xml"/><Relationship Id="rId173" Type="http://schemas.openxmlformats.org/officeDocument/2006/relationships/slide" Target="slides/slide169.xml"/><Relationship Id="rId172" Type="http://schemas.openxmlformats.org/officeDocument/2006/relationships/slide" Target="slides/slide168.xml"/><Relationship Id="rId171" Type="http://schemas.openxmlformats.org/officeDocument/2006/relationships/slide" Target="slides/slide167.xml"/><Relationship Id="rId170" Type="http://schemas.openxmlformats.org/officeDocument/2006/relationships/slide" Target="slides/slide166.xml"/><Relationship Id="rId17" Type="http://schemas.openxmlformats.org/officeDocument/2006/relationships/slide" Target="slides/slide13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165" Type="http://schemas.openxmlformats.org/officeDocument/2006/relationships/slide" Target="slides/slide161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1" Type="http://schemas.openxmlformats.org/officeDocument/2006/relationships/slide" Target="slides/slide157.xml"/><Relationship Id="rId160" Type="http://schemas.openxmlformats.org/officeDocument/2006/relationships/slide" Target="slides/slide156.xml"/><Relationship Id="rId16" Type="http://schemas.openxmlformats.org/officeDocument/2006/relationships/slide" Target="slides/slide12.xml"/><Relationship Id="rId159" Type="http://schemas.openxmlformats.org/officeDocument/2006/relationships/slide" Target="slides/slide155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54" Type="http://schemas.openxmlformats.org/officeDocument/2006/relationships/slide" Target="slides/slide150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0" Type="http://schemas.openxmlformats.org/officeDocument/2006/relationships/slide" Target="slides/slide146.xml"/><Relationship Id="rId15" Type="http://schemas.openxmlformats.org/officeDocument/2006/relationships/slide" Target="slides/slide11.xml"/><Relationship Id="rId149" Type="http://schemas.openxmlformats.org/officeDocument/2006/relationships/slide" Target="slides/slide145.xml"/><Relationship Id="rId148" Type="http://schemas.openxmlformats.org/officeDocument/2006/relationships/slide" Target="slides/slide144.xml"/><Relationship Id="rId147" Type="http://schemas.openxmlformats.org/officeDocument/2006/relationships/slide" Target="slides/slide143.xml"/><Relationship Id="rId146" Type="http://schemas.openxmlformats.org/officeDocument/2006/relationships/slide" Target="slides/slide142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00.xml.rels><?xml version="1.0" encoding="UTF-8" standalone="yes"?>
<Relationships xmlns="http://schemas.openxmlformats.org/package/2006/relationships"><Relationship Id="rId3" Type="http://schemas.microsoft.com/office/2011/relationships/chartColorStyle" Target="colors95.xml"/><Relationship Id="rId2" Type="http://schemas.microsoft.com/office/2011/relationships/chartStyle" Target="style95.xml"/><Relationship Id="rId1" Type="http://schemas.openxmlformats.org/officeDocument/2006/relationships/package" Target="../embeddings/Workbook100.xlsx"/></Relationships>
</file>

<file path=ppt/charts/_rels/chart101.xml.rels><?xml version="1.0" encoding="UTF-8" standalone="yes"?>
<Relationships xmlns="http://schemas.openxmlformats.org/package/2006/relationships"><Relationship Id="rId3" Type="http://schemas.microsoft.com/office/2011/relationships/chartColorStyle" Target="colors96.xml"/><Relationship Id="rId2" Type="http://schemas.microsoft.com/office/2011/relationships/chartStyle" Target="style96.xml"/><Relationship Id="rId1" Type="http://schemas.openxmlformats.org/officeDocument/2006/relationships/package" Target="../embeddings/Workbook101.xlsx"/></Relationships>
</file>

<file path=ppt/charts/_rels/chart102.xml.rels><?xml version="1.0" encoding="UTF-8" standalone="yes"?>
<Relationships xmlns="http://schemas.openxmlformats.org/package/2006/relationships"><Relationship Id="rId3" Type="http://schemas.microsoft.com/office/2011/relationships/chartColorStyle" Target="colors97.xml"/><Relationship Id="rId2" Type="http://schemas.microsoft.com/office/2011/relationships/chartStyle" Target="style97.xml"/><Relationship Id="rId1" Type="http://schemas.openxmlformats.org/officeDocument/2006/relationships/package" Target="../embeddings/Workbook102.xlsx"/></Relationships>
</file>

<file path=ppt/charts/_rels/chart103.xml.rels><?xml version="1.0" encoding="UTF-8" standalone="yes"?>
<Relationships xmlns="http://schemas.openxmlformats.org/package/2006/relationships"><Relationship Id="rId3" Type="http://schemas.microsoft.com/office/2011/relationships/chartColorStyle" Target="colors98.xml"/><Relationship Id="rId2" Type="http://schemas.microsoft.com/office/2011/relationships/chartStyle" Target="style98.xml"/><Relationship Id="rId1" Type="http://schemas.openxmlformats.org/officeDocument/2006/relationships/package" Target="../embeddings/Workbook103.xlsx"/></Relationships>
</file>

<file path=ppt/charts/_rels/chart104.xml.rels><?xml version="1.0" encoding="UTF-8" standalone="yes"?>
<Relationships xmlns="http://schemas.openxmlformats.org/package/2006/relationships"><Relationship Id="rId3" Type="http://schemas.microsoft.com/office/2011/relationships/chartColorStyle" Target="colors99.xml"/><Relationship Id="rId2" Type="http://schemas.microsoft.com/office/2011/relationships/chartStyle" Target="style99.xml"/><Relationship Id="rId1" Type="http://schemas.openxmlformats.org/officeDocument/2006/relationships/package" Target="../embeddings/Workbook104.xlsx"/></Relationships>
</file>

<file path=ppt/charts/_rels/chart105.xml.rels><?xml version="1.0" encoding="UTF-8" standalone="yes"?>
<Relationships xmlns="http://schemas.openxmlformats.org/package/2006/relationships"><Relationship Id="rId3" Type="http://schemas.microsoft.com/office/2011/relationships/chartColorStyle" Target="colors100.xml"/><Relationship Id="rId2" Type="http://schemas.microsoft.com/office/2011/relationships/chartStyle" Target="style100.xml"/><Relationship Id="rId1" Type="http://schemas.openxmlformats.org/officeDocument/2006/relationships/package" Target="../embeddings/Workbook105.xlsx"/></Relationships>
</file>

<file path=ppt/charts/_rels/chart106.xml.rels><?xml version="1.0" encoding="UTF-8" standalone="yes"?>
<Relationships xmlns="http://schemas.openxmlformats.org/package/2006/relationships"><Relationship Id="rId3" Type="http://schemas.microsoft.com/office/2011/relationships/chartColorStyle" Target="colors101.xml"/><Relationship Id="rId2" Type="http://schemas.microsoft.com/office/2011/relationships/chartStyle" Target="style101.xml"/><Relationship Id="rId1" Type="http://schemas.openxmlformats.org/officeDocument/2006/relationships/package" Target="../embeddings/Workbook106.xlsx"/></Relationships>
</file>

<file path=ppt/charts/_rels/chart107.xml.rels><?xml version="1.0" encoding="UTF-8" standalone="yes"?>
<Relationships xmlns="http://schemas.openxmlformats.org/package/2006/relationships"><Relationship Id="rId3" Type="http://schemas.microsoft.com/office/2011/relationships/chartColorStyle" Target="colors102.xml"/><Relationship Id="rId2" Type="http://schemas.microsoft.com/office/2011/relationships/chartStyle" Target="style102.xml"/><Relationship Id="rId1" Type="http://schemas.openxmlformats.org/officeDocument/2006/relationships/package" Target="../embeddings/Workbook107.xlsx"/></Relationships>
</file>

<file path=ppt/charts/_rels/chart10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8.xlsx"/></Relationships>
</file>

<file path=ppt/charts/_rels/chart10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9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0.xlsx"/></Relationships>
</file>

<file path=ppt/charts/_rels/chart1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1.xlsx"/></Relationships>
</file>

<file path=ppt/charts/_rels/chart1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2.xlsx"/></Relationships>
</file>

<file path=ppt/charts/_rels/chart1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3.xlsx"/></Relationships>
</file>

<file path=ppt/charts/_rels/chart1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4.xlsx"/></Relationships>
</file>

<file path=ppt/charts/_rels/chart1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5.xlsx"/></Relationships>
</file>

<file path=ppt/charts/_rels/chart1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6.xlsx"/></Relationships>
</file>

<file path=ppt/charts/_rels/chart1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7.xlsx"/></Relationships>
</file>

<file path=ppt/charts/_rels/chart1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8.xlsx"/></Relationships>
</file>

<file path=ppt/charts/_rels/chart1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0.xlsx"/></Relationships>
</file>

<file path=ppt/charts/_rels/chart1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1.xlsx"/></Relationships>
</file>

<file path=ppt/charts/_rels/chart1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2.xlsx"/></Relationships>
</file>

<file path=ppt/charts/_rels/chart1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3.xlsx"/></Relationships>
</file>

<file path=ppt/charts/_rels/chart1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4.xlsx"/></Relationships>
</file>

<file path=ppt/charts/_rels/chart1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5.xlsx"/></Relationships>
</file>

<file path=ppt/charts/_rels/chart1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6.xlsx"/></Relationships>
</file>

<file path=ppt/charts/_rels/chart1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7.xlsx"/></Relationships>
</file>

<file path=ppt/charts/_rels/chart1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8.xlsx"/></Relationships>
</file>

<file path=ppt/charts/_rels/chart1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9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0.xlsx"/></Relationships>
</file>

<file path=ppt/charts/_rels/chart1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1.xlsx"/></Relationships>
</file>

<file path=ppt/charts/_rels/chart1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2.xlsx"/></Relationships>
</file>

<file path=ppt/charts/_rels/chart1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3.xlsx"/></Relationships>
</file>

<file path=ppt/charts/_rels/chart1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4.xlsx"/></Relationships>
</file>

<file path=ppt/charts/_rels/chart1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5.xlsx"/></Relationships>
</file>

<file path=ppt/charts/_rels/chart1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6.xlsx"/></Relationships>
</file>

<file path=ppt/charts/_rels/chart1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7.xlsx"/></Relationships>
</file>

<file path=ppt/charts/_rels/chart1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8.xlsx"/></Relationships>
</file>

<file path=ppt/charts/_rels/chart1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9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0.xlsx"/></Relationships>
</file>

<file path=ppt/charts/_rels/chart1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1.xlsx"/></Relationships>
</file>

<file path=ppt/charts/_rels/chart1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2.xlsx"/></Relationships>
</file>

<file path=ppt/charts/_rels/chart1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3.xlsx"/></Relationships>
</file>

<file path=ppt/charts/_rels/chart1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4.xlsx"/></Relationships>
</file>

<file path=ppt/charts/_rels/chart1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5.xlsx"/></Relationships>
</file>

<file path=ppt/charts/_rels/chart1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6.xlsx"/></Relationships>
</file>

<file path=ppt/charts/_rels/chart1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7.xlsx"/></Relationships>
</file>

<file path=ppt/charts/_rels/chart1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8.xlsx"/></Relationships>
</file>

<file path=ppt/charts/_rels/chart1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9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50.xlsx"/></Relationships>
</file>

<file path=ppt/charts/_rels/chart1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51.xlsx"/></Relationships>
</file>

<file path=ppt/charts/_rels/chart15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52.xlsx"/></Relationships>
</file>

<file path=ppt/charts/_rels/chart15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5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Workbook19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Workbook20.xlsx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Workbook21.xlsx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Workbook22.xlsx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package" Target="../embeddings/Workbook23.xlsx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Workbook24.xlsx"/></Relationships>
</file>

<file path=ppt/charts/_rels/chart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Workbook25.xlsx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Workbook26.xlsx"/></Relationships>
</file>

<file path=ppt/charts/_rels/chart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Workbook27.xlsx"/></Relationships>
</file>

<file path=ppt/charts/_rels/chart28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Workbook28.xlsx"/></Relationships>
</file>

<file path=ppt/charts/_rels/chart29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Workbook29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3.xlsx"/></Relationships>
</file>

<file path=ppt/charts/_rels/chart3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Workbook30.xlsx"/></Relationships>
</file>

<file path=ppt/charts/_rels/chart31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Workbook31.xlsx"/></Relationships>
</file>

<file path=ppt/charts/_rels/chart32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Workbook32.xlsx"/></Relationships>
</file>

<file path=ppt/charts/_rels/chart33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Workbook33.xlsx"/></Relationships>
</file>

<file path=ppt/charts/_rels/chart34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Workbook34.xlsx"/></Relationships>
</file>

<file path=ppt/charts/_rels/chart35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Workbook35.xlsx"/></Relationships>
</file>

<file path=ppt/charts/_rels/chart36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package" Target="../embeddings/Workbook36.xlsx"/></Relationships>
</file>

<file path=ppt/charts/_rels/chart37.xml.rels><?xml version="1.0" encoding="UTF-8" standalone="yes"?>
<Relationships xmlns="http://schemas.openxmlformats.org/package/2006/relationships"><Relationship Id="rId3" Type="http://schemas.microsoft.com/office/2011/relationships/chartColorStyle" Target="colors37.xml"/><Relationship Id="rId2" Type="http://schemas.microsoft.com/office/2011/relationships/chartStyle" Target="style37.xml"/><Relationship Id="rId1" Type="http://schemas.openxmlformats.org/officeDocument/2006/relationships/package" Target="../embeddings/Workbook37.xlsx"/></Relationships>
</file>

<file path=ppt/charts/_rels/chart38.xml.rels><?xml version="1.0" encoding="UTF-8" standalone="yes"?>
<Relationships xmlns="http://schemas.openxmlformats.org/package/2006/relationships"><Relationship Id="rId3" Type="http://schemas.microsoft.com/office/2011/relationships/chartColorStyle" Target="colors38.xml"/><Relationship Id="rId2" Type="http://schemas.microsoft.com/office/2011/relationships/chartStyle" Target="style38.xml"/><Relationship Id="rId1" Type="http://schemas.openxmlformats.org/officeDocument/2006/relationships/package" Target="../embeddings/Workbook38.xlsx"/></Relationships>
</file>

<file path=ppt/charts/_rels/chart39.xml.rels><?xml version="1.0" encoding="UTF-8" standalone="yes"?>
<Relationships xmlns="http://schemas.openxmlformats.org/package/2006/relationships"><Relationship Id="rId3" Type="http://schemas.microsoft.com/office/2011/relationships/chartColorStyle" Target="colors39.xml"/><Relationship Id="rId2" Type="http://schemas.microsoft.com/office/2011/relationships/chartStyle" Target="style39.xml"/><Relationship Id="rId1" Type="http://schemas.openxmlformats.org/officeDocument/2006/relationships/package" Target="../embeddings/Workbook39.xlsx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4.xlsx"/></Relationships>
</file>

<file path=ppt/charts/_rels/chart40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microsoft.com/office/2011/relationships/chartStyle" Target="style40.xml"/><Relationship Id="rId1" Type="http://schemas.openxmlformats.org/officeDocument/2006/relationships/package" Target="../embeddings/Workbook40.xlsx"/></Relationships>
</file>

<file path=ppt/charts/_rels/chart41.xml.rels><?xml version="1.0" encoding="UTF-8" standalone="yes"?>
<Relationships xmlns="http://schemas.openxmlformats.org/package/2006/relationships"><Relationship Id="rId3" Type="http://schemas.microsoft.com/office/2011/relationships/chartColorStyle" Target="colors41.xml"/><Relationship Id="rId2" Type="http://schemas.microsoft.com/office/2011/relationships/chartStyle" Target="style41.xml"/><Relationship Id="rId1" Type="http://schemas.openxmlformats.org/officeDocument/2006/relationships/package" Target="../embeddings/Workbook41.xlsx"/></Relationships>
</file>

<file path=ppt/charts/_rels/chart42.xml.rels><?xml version="1.0" encoding="UTF-8" standalone="yes"?>
<Relationships xmlns="http://schemas.openxmlformats.org/package/2006/relationships"><Relationship Id="rId3" Type="http://schemas.microsoft.com/office/2011/relationships/chartColorStyle" Target="colors42.xml"/><Relationship Id="rId2" Type="http://schemas.microsoft.com/office/2011/relationships/chartStyle" Target="style42.xml"/><Relationship Id="rId1" Type="http://schemas.openxmlformats.org/officeDocument/2006/relationships/package" Target="../embeddings/Workbook42.xlsx"/></Relationships>
</file>

<file path=ppt/charts/_rels/chart43.xml.rels><?xml version="1.0" encoding="UTF-8" standalone="yes"?>
<Relationships xmlns="http://schemas.openxmlformats.org/package/2006/relationships"><Relationship Id="rId3" Type="http://schemas.microsoft.com/office/2011/relationships/chartColorStyle" Target="colors43.xml"/><Relationship Id="rId2" Type="http://schemas.microsoft.com/office/2011/relationships/chartStyle" Target="style43.xml"/><Relationship Id="rId1" Type="http://schemas.openxmlformats.org/officeDocument/2006/relationships/package" Target="../embeddings/Workbook43.xlsx"/></Relationships>
</file>

<file path=ppt/charts/_rels/chart44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microsoft.com/office/2011/relationships/chartStyle" Target="style44.xml"/><Relationship Id="rId1" Type="http://schemas.openxmlformats.org/officeDocument/2006/relationships/package" Target="../embeddings/Workbook44.xlsx"/></Relationships>
</file>

<file path=ppt/charts/_rels/chart45.xml.rels><?xml version="1.0" encoding="UTF-8" standalone="yes"?>
<Relationships xmlns="http://schemas.openxmlformats.org/package/2006/relationships"><Relationship Id="rId3" Type="http://schemas.microsoft.com/office/2011/relationships/chartColorStyle" Target="colors45.xml"/><Relationship Id="rId2" Type="http://schemas.microsoft.com/office/2011/relationships/chartStyle" Target="style45.xml"/><Relationship Id="rId1" Type="http://schemas.openxmlformats.org/officeDocument/2006/relationships/package" Target="../embeddings/Workbook45.xlsx"/></Relationships>
</file>

<file path=ppt/charts/_rels/chart46.xml.rels><?xml version="1.0" encoding="UTF-8" standalone="yes"?>
<Relationships xmlns="http://schemas.openxmlformats.org/package/2006/relationships"><Relationship Id="rId3" Type="http://schemas.microsoft.com/office/2011/relationships/chartColorStyle" Target="colors46.xml"/><Relationship Id="rId2" Type="http://schemas.microsoft.com/office/2011/relationships/chartStyle" Target="style46.xml"/><Relationship Id="rId1" Type="http://schemas.openxmlformats.org/officeDocument/2006/relationships/package" Target="../embeddings/Workbook46.xlsx"/></Relationships>
</file>

<file path=ppt/charts/_rels/chart47.xml.rels><?xml version="1.0" encoding="UTF-8" standalone="yes"?>
<Relationships xmlns="http://schemas.openxmlformats.org/package/2006/relationships"><Relationship Id="rId3" Type="http://schemas.microsoft.com/office/2011/relationships/chartColorStyle" Target="colors47.xml"/><Relationship Id="rId2" Type="http://schemas.microsoft.com/office/2011/relationships/chartStyle" Target="style47.xml"/><Relationship Id="rId1" Type="http://schemas.openxmlformats.org/officeDocument/2006/relationships/package" Target="../embeddings/Workbook47.xlsx"/></Relationships>
</file>

<file path=ppt/charts/_rels/chart48.xml.rels><?xml version="1.0" encoding="UTF-8" standalone="yes"?>
<Relationships xmlns="http://schemas.openxmlformats.org/package/2006/relationships"><Relationship Id="rId3" Type="http://schemas.microsoft.com/office/2011/relationships/chartColorStyle" Target="colors48.xml"/><Relationship Id="rId2" Type="http://schemas.microsoft.com/office/2011/relationships/chartStyle" Target="style48.xml"/><Relationship Id="rId1" Type="http://schemas.openxmlformats.org/officeDocument/2006/relationships/package" Target="../embeddings/Workbook48.xlsx"/></Relationships>
</file>

<file path=ppt/charts/_rels/chart49.xml.rels><?xml version="1.0" encoding="UTF-8" standalone="yes"?>
<Relationships xmlns="http://schemas.openxmlformats.org/package/2006/relationships"><Relationship Id="rId3" Type="http://schemas.microsoft.com/office/2011/relationships/chartColorStyle" Target="colors49.xml"/><Relationship Id="rId2" Type="http://schemas.microsoft.com/office/2011/relationships/chartStyle" Target="style49.xml"/><Relationship Id="rId1" Type="http://schemas.openxmlformats.org/officeDocument/2006/relationships/package" Target="../embeddings/Workbook49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50.xml.rels><?xml version="1.0" encoding="UTF-8" standalone="yes"?>
<Relationships xmlns="http://schemas.openxmlformats.org/package/2006/relationships"><Relationship Id="rId3" Type="http://schemas.microsoft.com/office/2011/relationships/chartColorStyle" Target="colors50.xml"/><Relationship Id="rId2" Type="http://schemas.microsoft.com/office/2011/relationships/chartStyle" Target="style50.xml"/><Relationship Id="rId1" Type="http://schemas.openxmlformats.org/officeDocument/2006/relationships/package" Target="../embeddings/Workbook50.xlsx"/></Relationships>
</file>

<file path=ppt/charts/_rels/chart51.xml.rels><?xml version="1.0" encoding="UTF-8" standalone="yes"?>
<Relationships xmlns="http://schemas.openxmlformats.org/package/2006/relationships"><Relationship Id="rId3" Type="http://schemas.microsoft.com/office/2011/relationships/chartColorStyle" Target="colors51.xml"/><Relationship Id="rId2" Type="http://schemas.microsoft.com/office/2011/relationships/chartStyle" Target="style51.xml"/><Relationship Id="rId1" Type="http://schemas.openxmlformats.org/officeDocument/2006/relationships/package" Target="../embeddings/Workbook51.xlsx"/></Relationships>
</file>

<file path=ppt/charts/_rels/chart52.xml.rels><?xml version="1.0" encoding="UTF-8" standalone="yes"?>
<Relationships xmlns="http://schemas.openxmlformats.org/package/2006/relationships"><Relationship Id="rId3" Type="http://schemas.microsoft.com/office/2011/relationships/chartColorStyle" Target="colors52.xml"/><Relationship Id="rId2" Type="http://schemas.microsoft.com/office/2011/relationships/chartStyle" Target="style52.xml"/><Relationship Id="rId1" Type="http://schemas.openxmlformats.org/officeDocument/2006/relationships/package" Target="../embeddings/Workbook52.xlsx"/></Relationships>
</file>

<file path=ppt/charts/_rels/chart53.xml.rels><?xml version="1.0" encoding="UTF-8" standalone="yes"?>
<Relationships xmlns="http://schemas.openxmlformats.org/package/2006/relationships"><Relationship Id="rId3" Type="http://schemas.microsoft.com/office/2011/relationships/chartColorStyle" Target="colors53.xml"/><Relationship Id="rId2" Type="http://schemas.microsoft.com/office/2011/relationships/chartStyle" Target="style53.xml"/><Relationship Id="rId1" Type="http://schemas.openxmlformats.org/officeDocument/2006/relationships/package" Target="../embeddings/Workbook53.xlsx"/></Relationships>
</file>

<file path=ppt/charts/_rels/chart54.xml.rels><?xml version="1.0" encoding="UTF-8" standalone="yes"?>
<Relationships xmlns="http://schemas.openxmlformats.org/package/2006/relationships"><Relationship Id="rId3" Type="http://schemas.microsoft.com/office/2011/relationships/chartColorStyle" Target="colors54.xml"/><Relationship Id="rId2" Type="http://schemas.microsoft.com/office/2011/relationships/chartStyle" Target="style54.xml"/><Relationship Id="rId1" Type="http://schemas.openxmlformats.org/officeDocument/2006/relationships/package" Target="../embeddings/Workbook54.xlsx"/></Relationships>
</file>

<file path=ppt/charts/_rels/chart55.xml.rels><?xml version="1.0" encoding="UTF-8" standalone="yes"?>
<Relationships xmlns="http://schemas.openxmlformats.org/package/2006/relationships"><Relationship Id="rId3" Type="http://schemas.microsoft.com/office/2011/relationships/chartColorStyle" Target="colors55.xml"/><Relationship Id="rId2" Type="http://schemas.microsoft.com/office/2011/relationships/chartStyle" Target="style55.xml"/><Relationship Id="rId1" Type="http://schemas.openxmlformats.org/officeDocument/2006/relationships/package" Target="../embeddings/Workbook55.xlsx"/></Relationships>
</file>

<file path=ppt/charts/_rels/chart56.xml.rels><?xml version="1.0" encoding="UTF-8" standalone="yes"?>
<Relationships xmlns="http://schemas.openxmlformats.org/package/2006/relationships"><Relationship Id="rId3" Type="http://schemas.microsoft.com/office/2011/relationships/chartColorStyle" Target="colors56.xml"/><Relationship Id="rId2" Type="http://schemas.microsoft.com/office/2011/relationships/chartStyle" Target="style56.xml"/><Relationship Id="rId1" Type="http://schemas.openxmlformats.org/officeDocument/2006/relationships/package" Target="../embeddings/Workbook56.xlsx"/></Relationships>
</file>

<file path=ppt/charts/_rels/chart57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package" Target="../embeddings/Workbook57.xlsx"/></Relationships>
</file>

<file path=ppt/charts/_rels/chart58.xml.rels><?xml version="1.0" encoding="UTF-8" standalone="yes"?>
<Relationships xmlns="http://schemas.openxmlformats.org/package/2006/relationships"><Relationship Id="rId3" Type="http://schemas.microsoft.com/office/2011/relationships/chartColorStyle" Target="colors58.xml"/><Relationship Id="rId2" Type="http://schemas.microsoft.com/office/2011/relationships/chartStyle" Target="style58.xml"/><Relationship Id="rId1" Type="http://schemas.openxmlformats.org/officeDocument/2006/relationships/package" Target="../embeddings/Workbook58.xlsx"/></Relationships>
</file>

<file path=ppt/charts/_rels/chart59.xml.rels><?xml version="1.0" encoding="UTF-8" standalone="yes"?>
<Relationships xmlns="http://schemas.openxmlformats.org/package/2006/relationships"><Relationship Id="rId3" Type="http://schemas.microsoft.com/office/2011/relationships/chartColorStyle" Target="colors59.xml"/><Relationship Id="rId2" Type="http://schemas.microsoft.com/office/2011/relationships/chartStyle" Target="style59.xml"/><Relationship Id="rId1" Type="http://schemas.openxmlformats.org/officeDocument/2006/relationships/package" Target="../embeddings/Workbook59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60.xml.rels><?xml version="1.0" encoding="UTF-8" standalone="yes"?>
<Relationships xmlns="http://schemas.openxmlformats.org/package/2006/relationships"><Relationship Id="rId3" Type="http://schemas.microsoft.com/office/2011/relationships/chartColorStyle" Target="colors60.xml"/><Relationship Id="rId2" Type="http://schemas.microsoft.com/office/2011/relationships/chartStyle" Target="style60.xml"/><Relationship Id="rId1" Type="http://schemas.openxmlformats.org/officeDocument/2006/relationships/package" Target="../embeddings/Workbook60.xlsx"/></Relationships>
</file>

<file path=ppt/charts/_rels/chart61.xml.rels><?xml version="1.0" encoding="UTF-8" standalone="yes"?>
<Relationships xmlns="http://schemas.openxmlformats.org/package/2006/relationships"><Relationship Id="rId3" Type="http://schemas.microsoft.com/office/2011/relationships/chartColorStyle" Target="colors61.xml"/><Relationship Id="rId2" Type="http://schemas.microsoft.com/office/2011/relationships/chartStyle" Target="style61.xml"/><Relationship Id="rId1" Type="http://schemas.openxmlformats.org/officeDocument/2006/relationships/package" Target="../embeddings/Workbook61.xlsx"/></Relationships>
</file>

<file path=ppt/charts/_rels/chart62.xml.rels><?xml version="1.0" encoding="UTF-8" standalone="yes"?>
<Relationships xmlns="http://schemas.openxmlformats.org/package/2006/relationships"><Relationship Id="rId3" Type="http://schemas.microsoft.com/office/2011/relationships/chartColorStyle" Target="colors62.xml"/><Relationship Id="rId2" Type="http://schemas.microsoft.com/office/2011/relationships/chartStyle" Target="style62.xml"/><Relationship Id="rId1" Type="http://schemas.openxmlformats.org/officeDocument/2006/relationships/package" Target="../embeddings/Workbook62.xlsx"/></Relationships>
</file>

<file path=ppt/charts/_rels/chart63.xml.rels><?xml version="1.0" encoding="UTF-8" standalone="yes"?>
<Relationships xmlns="http://schemas.openxmlformats.org/package/2006/relationships"><Relationship Id="rId3" Type="http://schemas.microsoft.com/office/2011/relationships/chartColorStyle" Target="colors63.xml"/><Relationship Id="rId2" Type="http://schemas.microsoft.com/office/2011/relationships/chartStyle" Target="style63.xml"/><Relationship Id="rId1" Type="http://schemas.openxmlformats.org/officeDocument/2006/relationships/package" Target="../embeddings/Workbook63.xlsx"/></Relationships>
</file>

<file path=ppt/charts/_rels/chart64.xml.rels><?xml version="1.0" encoding="UTF-8" standalone="yes"?>
<Relationships xmlns="http://schemas.openxmlformats.org/package/2006/relationships"><Relationship Id="rId3" Type="http://schemas.microsoft.com/office/2011/relationships/chartColorStyle" Target="colors64.xml"/><Relationship Id="rId2" Type="http://schemas.microsoft.com/office/2011/relationships/chartStyle" Target="style64.xml"/><Relationship Id="rId1" Type="http://schemas.openxmlformats.org/officeDocument/2006/relationships/package" Target="../embeddings/Workbook64.xlsx"/></Relationships>
</file>

<file path=ppt/charts/_rels/chart65.xml.rels><?xml version="1.0" encoding="UTF-8" standalone="yes"?>
<Relationships xmlns="http://schemas.openxmlformats.org/package/2006/relationships"><Relationship Id="rId3" Type="http://schemas.microsoft.com/office/2011/relationships/chartColorStyle" Target="colors65.xml"/><Relationship Id="rId2" Type="http://schemas.microsoft.com/office/2011/relationships/chartStyle" Target="style65.xml"/><Relationship Id="rId1" Type="http://schemas.openxmlformats.org/officeDocument/2006/relationships/package" Target="../embeddings/Workbook65.xlsx"/></Relationships>
</file>

<file path=ppt/charts/_rels/chart66.xml.rels><?xml version="1.0" encoding="UTF-8" standalone="yes"?>
<Relationships xmlns="http://schemas.openxmlformats.org/package/2006/relationships"><Relationship Id="rId3" Type="http://schemas.microsoft.com/office/2011/relationships/chartColorStyle" Target="colors66.xml"/><Relationship Id="rId2" Type="http://schemas.microsoft.com/office/2011/relationships/chartStyle" Target="style66.xml"/><Relationship Id="rId1" Type="http://schemas.openxmlformats.org/officeDocument/2006/relationships/package" Target="../embeddings/Workbook66.xlsx"/></Relationships>
</file>

<file path=ppt/charts/_rels/chart67.xml.rels><?xml version="1.0" encoding="UTF-8" standalone="yes"?>
<Relationships xmlns="http://schemas.openxmlformats.org/package/2006/relationships"><Relationship Id="rId3" Type="http://schemas.microsoft.com/office/2011/relationships/chartColorStyle" Target="colors67.xml"/><Relationship Id="rId2" Type="http://schemas.microsoft.com/office/2011/relationships/chartStyle" Target="style67.xml"/><Relationship Id="rId1" Type="http://schemas.openxmlformats.org/officeDocument/2006/relationships/package" Target="../embeddings/Workbook67.xlsx"/></Relationships>
</file>

<file path=ppt/charts/_rels/chart68.xml.rels><?xml version="1.0" encoding="UTF-8" standalone="yes"?>
<Relationships xmlns="http://schemas.openxmlformats.org/package/2006/relationships"><Relationship Id="rId3" Type="http://schemas.microsoft.com/office/2011/relationships/chartColorStyle" Target="colors68.xml"/><Relationship Id="rId2" Type="http://schemas.microsoft.com/office/2011/relationships/chartStyle" Target="style68.xml"/><Relationship Id="rId1" Type="http://schemas.openxmlformats.org/officeDocument/2006/relationships/package" Target="../embeddings/Workbook68.xlsx"/></Relationships>
</file>

<file path=ppt/charts/_rels/chart69.xml.rels><?xml version="1.0" encoding="UTF-8" standalone="yes"?>
<Relationships xmlns="http://schemas.openxmlformats.org/package/2006/relationships"><Relationship Id="rId3" Type="http://schemas.microsoft.com/office/2011/relationships/chartColorStyle" Target="colors69.xml"/><Relationship Id="rId2" Type="http://schemas.microsoft.com/office/2011/relationships/chartStyle" Target="style69.xml"/><Relationship Id="rId1" Type="http://schemas.openxmlformats.org/officeDocument/2006/relationships/package" Target="../embeddings/Workbook69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70.xml.rels><?xml version="1.0" encoding="UTF-8" standalone="yes"?>
<Relationships xmlns="http://schemas.openxmlformats.org/package/2006/relationships"><Relationship Id="rId3" Type="http://schemas.microsoft.com/office/2011/relationships/chartColorStyle" Target="colors70.xml"/><Relationship Id="rId2" Type="http://schemas.microsoft.com/office/2011/relationships/chartStyle" Target="style70.xml"/><Relationship Id="rId1" Type="http://schemas.openxmlformats.org/officeDocument/2006/relationships/package" Target="../embeddings/Workbook70.xlsx"/></Relationships>
</file>

<file path=ppt/charts/_rels/chart71.xml.rels><?xml version="1.0" encoding="UTF-8" standalone="yes"?>
<Relationships xmlns="http://schemas.openxmlformats.org/package/2006/relationships"><Relationship Id="rId3" Type="http://schemas.microsoft.com/office/2011/relationships/chartColorStyle" Target="colors71.xml"/><Relationship Id="rId2" Type="http://schemas.microsoft.com/office/2011/relationships/chartStyle" Target="style71.xml"/><Relationship Id="rId1" Type="http://schemas.openxmlformats.org/officeDocument/2006/relationships/package" Target="../embeddings/Workbook71.xlsx"/></Relationships>
</file>

<file path=ppt/charts/_rels/chart72.xml.rels><?xml version="1.0" encoding="UTF-8" standalone="yes"?>
<Relationships xmlns="http://schemas.openxmlformats.org/package/2006/relationships"><Relationship Id="rId3" Type="http://schemas.microsoft.com/office/2011/relationships/chartColorStyle" Target="colors72.xml"/><Relationship Id="rId2" Type="http://schemas.microsoft.com/office/2011/relationships/chartStyle" Target="style72.xml"/><Relationship Id="rId1" Type="http://schemas.openxmlformats.org/officeDocument/2006/relationships/package" Target="../embeddings/Workbook72.xlsx"/></Relationships>
</file>

<file path=ppt/charts/_rels/chart73.xml.rels><?xml version="1.0" encoding="UTF-8" standalone="yes"?>
<Relationships xmlns="http://schemas.openxmlformats.org/package/2006/relationships"><Relationship Id="rId3" Type="http://schemas.microsoft.com/office/2011/relationships/chartColorStyle" Target="colors73.xml"/><Relationship Id="rId2" Type="http://schemas.microsoft.com/office/2011/relationships/chartStyle" Target="style73.xml"/><Relationship Id="rId1" Type="http://schemas.openxmlformats.org/officeDocument/2006/relationships/package" Target="../embeddings/Workbook73.xlsx"/></Relationships>
</file>

<file path=ppt/charts/_rels/chart74.xml.rels><?xml version="1.0" encoding="UTF-8" standalone="yes"?>
<Relationships xmlns="http://schemas.openxmlformats.org/package/2006/relationships"><Relationship Id="rId3" Type="http://schemas.microsoft.com/office/2011/relationships/chartColorStyle" Target="colors74.xml"/><Relationship Id="rId2" Type="http://schemas.microsoft.com/office/2011/relationships/chartStyle" Target="style74.xml"/><Relationship Id="rId1" Type="http://schemas.openxmlformats.org/officeDocument/2006/relationships/package" Target="../embeddings/Workbook74.xlsx"/></Relationships>
</file>

<file path=ppt/charts/_rels/chart75.xml.rels><?xml version="1.0" encoding="UTF-8" standalone="yes"?>
<Relationships xmlns="http://schemas.openxmlformats.org/package/2006/relationships"><Relationship Id="rId3" Type="http://schemas.microsoft.com/office/2011/relationships/chartColorStyle" Target="colors75.xml"/><Relationship Id="rId2" Type="http://schemas.microsoft.com/office/2011/relationships/chartStyle" Target="style75.xml"/><Relationship Id="rId1" Type="http://schemas.openxmlformats.org/officeDocument/2006/relationships/package" Target="../embeddings/Workbook75.xlsx"/></Relationships>
</file>

<file path=ppt/charts/_rels/chart76.xml.rels><?xml version="1.0" encoding="UTF-8" standalone="yes"?>
<Relationships xmlns="http://schemas.openxmlformats.org/package/2006/relationships"><Relationship Id="rId3" Type="http://schemas.microsoft.com/office/2011/relationships/chartColorStyle" Target="colors76.xml"/><Relationship Id="rId2" Type="http://schemas.microsoft.com/office/2011/relationships/chartStyle" Target="style76.xml"/><Relationship Id="rId1" Type="http://schemas.openxmlformats.org/officeDocument/2006/relationships/package" Target="../embeddings/Workbook76.xlsx"/></Relationships>
</file>

<file path=ppt/charts/_rels/chart77.xml.rels><?xml version="1.0" encoding="UTF-8" standalone="yes"?>
<Relationships xmlns="http://schemas.openxmlformats.org/package/2006/relationships"><Relationship Id="rId3" Type="http://schemas.microsoft.com/office/2011/relationships/chartColorStyle" Target="colors77.xml"/><Relationship Id="rId2" Type="http://schemas.microsoft.com/office/2011/relationships/chartStyle" Target="style77.xml"/><Relationship Id="rId1" Type="http://schemas.openxmlformats.org/officeDocument/2006/relationships/package" Target="../embeddings/Workbook77.xlsx"/></Relationships>
</file>

<file path=ppt/charts/_rels/chart78.xml.rels><?xml version="1.0" encoding="UTF-8" standalone="yes"?>
<Relationships xmlns="http://schemas.openxmlformats.org/package/2006/relationships"><Relationship Id="rId3" Type="http://schemas.microsoft.com/office/2011/relationships/chartColorStyle" Target="colors78.xml"/><Relationship Id="rId2" Type="http://schemas.microsoft.com/office/2011/relationships/chartStyle" Target="style78.xml"/><Relationship Id="rId1" Type="http://schemas.openxmlformats.org/officeDocument/2006/relationships/package" Target="../embeddings/Workbook78.xlsx"/></Relationships>
</file>

<file path=ppt/charts/_rels/chart7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9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80.xml.rels><?xml version="1.0" encoding="UTF-8" standalone="yes"?>
<Relationships xmlns="http://schemas.openxmlformats.org/package/2006/relationships"><Relationship Id="rId3" Type="http://schemas.microsoft.com/office/2011/relationships/chartColorStyle" Target="colors79.xml"/><Relationship Id="rId2" Type="http://schemas.microsoft.com/office/2011/relationships/chartStyle" Target="style79.xml"/><Relationship Id="rId1" Type="http://schemas.openxmlformats.org/officeDocument/2006/relationships/package" Target="../embeddings/Workbook80.xlsx"/></Relationships>
</file>

<file path=ppt/charts/_rels/chart8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1.xlsx"/></Relationships>
</file>

<file path=ppt/charts/_rels/chart82.xml.rels><?xml version="1.0" encoding="UTF-8" standalone="yes"?>
<Relationships xmlns="http://schemas.openxmlformats.org/package/2006/relationships"><Relationship Id="rId3" Type="http://schemas.microsoft.com/office/2011/relationships/chartColorStyle" Target="colors80.xml"/><Relationship Id="rId2" Type="http://schemas.microsoft.com/office/2011/relationships/chartStyle" Target="style80.xml"/><Relationship Id="rId1" Type="http://schemas.openxmlformats.org/officeDocument/2006/relationships/package" Target="../embeddings/Workbook82.xlsx"/></Relationships>
</file>

<file path=ppt/charts/_rels/chart8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3.xlsx"/></Relationships>
</file>

<file path=ppt/charts/_rels/chart8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4.xlsx"/></Relationships>
</file>

<file path=ppt/charts/_rels/chart8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5.xlsx"/></Relationships>
</file>

<file path=ppt/charts/_rels/chart86.xml.rels><?xml version="1.0" encoding="UTF-8" standalone="yes"?>
<Relationships xmlns="http://schemas.openxmlformats.org/package/2006/relationships"><Relationship Id="rId3" Type="http://schemas.microsoft.com/office/2011/relationships/chartColorStyle" Target="colors81.xml"/><Relationship Id="rId2" Type="http://schemas.microsoft.com/office/2011/relationships/chartStyle" Target="style81.xml"/><Relationship Id="rId1" Type="http://schemas.openxmlformats.org/officeDocument/2006/relationships/package" Target="../embeddings/Workbook86.xlsx"/></Relationships>
</file>

<file path=ppt/charts/_rels/chart87.xml.rels><?xml version="1.0" encoding="UTF-8" standalone="yes"?>
<Relationships xmlns="http://schemas.openxmlformats.org/package/2006/relationships"><Relationship Id="rId3" Type="http://schemas.microsoft.com/office/2011/relationships/chartColorStyle" Target="colors82.xml"/><Relationship Id="rId2" Type="http://schemas.microsoft.com/office/2011/relationships/chartStyle" Target="style82.xml"/><Relationship Id="rId1" Type="http://schemas.openxmlformats.org/officeDocument/2006/relationships/package" Target="../embeddings/Workbook87.xlsx"/></Relationships>
</file>

<file path=ppt/charts/_rels/chart88.xml.rels><?xml version="1.0" encoding="UTF-8" standalone="yes"?>
<Relationships xmlns="http://schemas.openxmlformats.org/package/2006/relationships"><Relationship Id="rId3" Type="http://schemas.microsoft.com/office/2011/relationships/chartColorStyle" Target="colors83.xml"/><Relationship Id="rId2" Type="http://schemas.microsoft.com/office/2011/relationships/chartStyle" Target="style83.xml"/><Relationship Id="rId1" Type="http://schemas.openxmlformats.org/officeDocument/2006/relationships/package" Target="../embeddings/Workbook88.xlsx"/></Relationships>
</file>

<file path=ppt/charts/_rels/chart89.xml.rels><?xml version="1.0" encoding="UTF-8" standalone="yes"?>
<Relationships xmlns="http://schemas.openxmlformats.org/package/2006/relationships"><Relationship Id="rId3" Type="http://schemas.microsoft.com/office/2011/relationships/chartColorStyle" Target="colors84.xml"/><Relationship Id="rId2" Type="http://schemas.microsoft.com/office/2011/relationships/chartStyle" Target="style84.xml"/><Relationship Id="rId1" Type="http://schemas.openxmlformats.org/officeDocument/2006/relationships/package" Target="../embeddings/Workbook89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_rels/chart90.xml.rels><?xml version="1.0" encoding="UTF-8" standalone="yes"?>
<Relationships xmlns="http://schemas.openxmlformats.org/package/2006/relationships"><Relationship Id="rId3" Type="http://schemas.microsoft.com/office/2011/relationships/chartColorStyle" Target="colors85.xml"/><Relationship Id="rId2" Type="http://schemas.microsoft.com/office/2011/relationships/chartStyle" Target="style85.xml"/><Relationship Id="rId1" Type="http://schemas.openxmlformats.org/officeDocument/2006/relationships/package" Target="../embeddings/Workbook90.xlsx"/></Relationships>
</file>

<file path=ppt/charts/_rels/chart91.xml.rels><?xml version="1.0" encoding="UTF-8" standalone="yes"?>
<Relationships xmlns="http://schemas.openxmlformats.org/package/2006/relationships"><Relationship Id="rId3" Type="http://schemas.microsoft.com/office/2011/relationships/chartColorStyle" Target="colors86.xml"/><Relationship Id="rId2" Type="http://schemas.microsoft.com/office/2011/relationships/chartStyle" Target="style86.xml"/><Relationship Id="rId1" Type="http://schemas.openxmlformats.org/officeDocument/2006/relationships/package" Target="../embeddings/Workbook91.xlsx"/></Relationships>
</file>

<file path=ppt/charts/_rels/chart92.xml.rels><?xml version="1.0" encoding="UTF-8" standalone="yes"?>
<Relationships xmlns="http://schemas.openxmlformats.org/package/2006/relationships"><Relationship Id="rId3" Type="http://schemas.microsoft.com/office/2011/relationships/chartColorStyle" Target="colors87.xml"/><Relationship Id="rId2" Type="http://schemas.microsoft.com/office/2011/relationships/chartStyle" Target="style87.xml"/><Relationship Id="rId1" Type="http://schemas.openxmlformats.org/officeDocument/2006/relationships/package" Target="../embeddings/Workbook92.xlsx"/></Relationships>
</file>

<file path=ppt/charts/_rels/chart93.xml.rels><?xml version="1.0" encoding="UTF-8" standalone="yes"?>
<Relationships xmlns="http://schemas.openxmlformats.org/package/2006/relationships"><Relationship Id="rId3" Type="http://schemas.microsoft.com/office/2011/relationships/chartColorStyle" Target="colors88.xml"/><Relationship Id="rId2" Type="http://schemas.microsoft.com/office/2011/relationships/chartStyle" Target="style88.xml"/><Relationship Id="rId1" Type="http://schemas.openxmlformats.org/officeDocument/2006/relationships/package" Target="../embeddings/Workbook93.xlsx"/></Relationships>
</file>

<file path=ppt/charts/_rels/chart94.xml.rels><?xml version="1.0" encoding="UTF-8" standalone="yes"?>
<Relationships xmlns="http://schemas.openxmlformats.org/package/2006/relationships"><Relationship Id="rId3" Type="http://schemas.microsoft.com/office/2011/relationships/chartColorStyle" Target="colors89.xml"/><Relationship Id="rId2" Type="http://schemas.microsoft.com/office/2011/relationships/chartStyle" Target="style89.xml"/><Relationship Id="rId1" Type="http://schemas.openxmlformats.org/officeDocument/2006/relationships/package" Target="../embeddings/Workbook94.xlsx"/></Relationships>
</file>

<file path=ppt/charts/_rels/chart95.xml.rels><?xml version="1.0" encoding="UTF-8" standalone="yes"?>
<Relationships xmlns="http://schemas.openxmlformats.org/package/2006/relationships"><Relationship Id="rId3" Type="http://schemas.microsoft.com/office/2011/relationships/chartColorStyle" Target="colors90.xml"/><Relationship Id="rId2" Type="http://schemas.microsoft.com/office/2011/relationships/chartStyle" Target="style90.xml"/><Relationship Id="rId1" Type="http://schemas.openxmlformats.org/officeDocument/2006/relationships/package" Target="../embeddings/Workbook95.xlsx"/></Relationships>
</file>

<file path=ppt/charts/_rels/chart96.xml.rels><?xml version="1.0" encoding="UTF-8" standalone="yes"?>
<Relationships xmlns="http://schemas.openxmlformats.org/package/2006/relationships"><Relationship Id="rId3" Type="http://schemas.microsoft.com/office/2011/relationships/chartColorStyle" Target="colors91.xml"/><Relationship Id="rId2" Type="http://schemas.microsoft.com/office/2011/relationships/chartStyle" Target="style91.xml"/><Relationship Id="rId1" Type="http://schemas.openxmlformats.org/officeDocument/2006/relationships/package" Target="../embeddings/Workbook96.xlsx"/></Relationships>
</file>

<file path=ppt/charts/_rels/chart97.xml.rels><?xml version="1.0" encoding="UTF-8" standalone="yes"?>
<Relationships xmlns="http://schemas.openxmlformats.org/package/2006/relationships"><Relationship Id="rId3" Type="http://schemas.microsoft.com/office/2011/relationships/chartColorStyle" Target="colors92.xml"/><Relationship Id="rId2" Type="http://schemas.microsoft.com/office/2011/relationships/chartStyle" Target="style92.xml"/><Relationship Id="rId1" Type="http://schemas.openxmlformats.org/officeDocument/2006/relationships/package" Target="../embeddings/Workbook97.xlsx"/></Relationships>
</file>

<file path=ppt/charts/_rels/chart98.xml.rels><?xml version="1.0" encoding="UTF-8" standalone="yes"?>
<Relationships xmlns="http://schemas.openxmlformats.org/package/2006/relationships"><Relationship Id="rId3" Type="http://schemas.microsoft.com/office/2011/relationships/chartColorStyle" Target="colors93.xml"/><Relationship Id="rId2" Type="http://schemas.microsoft.com/office/2011/relationships/chartStyle" Target="style93.xml"/><Relationship Id="rId1" Type="http://schemas.openxmlformats.org/officeDocument/2006/relationships/package" Target="../embeddings/Workbook98.xlsx"/></Relationships>
</file>

<file path=ppt/charts/_rels/chart99.xml.rels><?xml version="1.0" encoding="UTF-8" standalone="yes"?>
<Relationships xmlns="http://schemas.openxmlformats.org/package/2006/relationships"><Relationship Id="rId3" Type="http://schemas.microsoft.com/office/2011/relationships/chartColorStyle" Target="colors94.xml"/><Relationship Id="rId2" Type="http://schemas.microsoft.com/office/2011/relationships/chartStyle" Target="style94.xml"/><Relationship Id="rId1" Type="http://schemas.openxmlformats.org/officeDocument/2006/relationships/package" Target="../embeddings/Workbook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成母牛/后备牛分布</a:t>
            </a:r>
            <a:endParaRPr sz="1400" b="1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353680555555556"/>
          <c:y val="0.030555555555555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</c:spPr>
          <c:explosion val="0"/>
          <c:dPt>
            <c:idx val="0"/>
            <c:bubble3D val="0"/>
            <c:spPr>
              <a:solidFill>
                <a:srgbClr val="328CCF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328CCF">
                  <a:alpha val="50000"/>
                </a:srgbClr>
              </a:solidFill>
              <a:ln>
                <a:noFill/>
              </a:ln>
              <a:effectLst/>
            </c:spPr>
          </c:dPt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1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rgbClr val="00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31815a1-53bf-491e-9988-af6bfb32e679}"/>
      </c:ext>
    </c:extLst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8144f618-ee00-4d4f-8276-07c84f16e35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5770029-b990-4f0f-9179-8726a13d99b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4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4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任意基因纯合风险影响占比</a:t>
            </a:r>
            <a:endParaRPr sz="144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adc13111-9770-4cab-ae90-915d00baa322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b75b9cb-7b5f-41ae-94cc-59f2a0b6e55e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b75b9cb-7b5f-41ae-94cc-59f2a0b6e55e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高风险影响占比 (&gt;6.25%)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  <c:max val="2.5"/>
          <c:min val="0.5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风险占比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b"/>
        <c:majorGridlines/>
        <c:title>
          <c:layout/>
          <c:overlay val="0"/>
          <c:tx>
            <c:rich>
              <a:bodyPr/>
              <a:lstStyle/>
              <a:p>
                <a:pPr>
                  <a:defRPr/>
                </a:pPr>
              </a:p>
            </c:rich>
          </c:tx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plotVisOnly val="1"/>
    <c:dispBlanksAs val="gap"/>
    <c:showDLblsOverMax val="0"/>
    <c:extLst>
      <c:ext uri="{0b15fc19-7d7d-44ad-8c2d-2c3a37ce22c3}">
        <chartProps xmlns="https://web.wps.cn/et/2018/main" chartId="{9fcaa2f4-d890-4818-9d30-a90938aab245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rPr sz="1400" b="1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rPr>
              <a:t>成母牛/后备牛分布统计</a:t>
            </a:r>
            <a:endParaRPr sz="1400" b="1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endParaRPr>
          </a:p>
        </c:rich>
      </c:tx>
      <c:layout>
        <c:manualLayout>
          <c:xMode val="edge"/>
          <c:yMode val="edge"/>
          <c:x val="0.300879949717159"/>
          <c:y val="0.029091313646777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666247642992"/>
          <c:y val="0.20130026486877"/>
          <c:w val="0.746851037083595"/>
          <c:h val="0.6521069106669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5accc53-6f30-422a-8446-a84b5cde3a65}"/>
      </c:ext>
    </c:extLst>
  </c:chart>
  <c:spPr>
    <a:noFill/>
    <a:ln>
      <a:noFill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baseline="0">
                <a:solidFill>
                  <a:sysClr val="windowText" lastClr="00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t>按胎次分布占比</a:t>
            </a:r>
          </a:p>
        </c:rich>
      </c:tx>
      <c:layout>
        <c:manualLayout>
          <c:xMode val="edge"/>
          <c:yMode val="edge"/>
          <c:x val="0.373372374348966"/>
          <c:y val="0.0070126227208976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59751617981459"/>
          <c:y val="0.122309197651663"/>
          <c:w val="0.554661535770509"/>
          <c:h val="0.7756849315068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76667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bestFit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0胎</c:v>
                </c:pt>
                <c:pt idx="1">
                  <c:v>1胎</c:v>
                </c:pt>
                <c:pt idx="2">
                  <c:v>2胎</c:v>
                </c:pt>
                <c:pt idx="3">
                  <c:v>3胎及以上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1100637649016"/>
          <c:y val="0.369798971482001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061f355-418f-40aa-beae-245557834ab9}"/>
      </c:ext>
    </c:extLst>
  </c:chart>
  <c:spPr>
    <a:noFill/>
    <a:ln>
      <a:noFill/>
    </a:ln>
    <a:effectLst/>
  </c:spPr>
  <c:txPr>
    <a:bodyPr/>
    <a:lstStyle/>
    <a:p>
      <a:pPr>
        <a:defRPr lang="zh-CN" sz="1200" b="1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  <a:r>
              <a:t>按胎次分布数量</a:t>
            </a:r>
          </a:p>
        </c:rich>
      </c:tx>
      <c:layout>
        <c:manualLayout>
          <c:xMode val="edge"/>
          <c:yMode val="edge"/>
          <c:x val="0.395830091800218"/>
          <c:y val="0.02324924043922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01773766920803"/>
          <c:y val="0.188154199642584"/>
          <c:w val="0.759327835693169"/>
          <c:h val="0.6528465662496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328CCF"/>
            </a:solidFill>
            <a:ln w="6350" cap="flat" cmpd="sng" algn="ctr">
              <a:noFill/>
              <a:prstDash val="solid"/>
              <a:round/>
            </a:ln>
            <a:effectLst/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0胎</c:v>
                </c:pt>
                <c:pt idx="1">
                  <c:v>1胎</c:v>
                </c:pt>
                <c:pt idx="2">
                  <c:v>2胎</c:v>
                </c:pt>
                <c:pt idx="3">
                  <c:v>3胎及以上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dLbls>
          <c:showLegendKey val="1"/>
          <c:showVal val="1"/>
          <c:showCatName val="0"/>
          <c:showSerName val="0"/>
          <c:showPercent val="1"/>
          <c:showBubbleSize val="1"/>
        </c:dLbls>
        <c:gapWidth val="150"/>
        <c:axId val="525121570"/>
        <c:axId val="595378152"/>
      </c:barChart>
      <c:catAx>
        <c:axId val="52512157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595378152"/>
        <c:crosses val="autoZero"/>
        <c:auto val="1"/>
        <c:lblAlgn val="ctr"/>
        <c:lblOffset val="100"/>
        <c:noMultiLvlLbl val="0"/>
      </c:catAx>
      <c:valAx>
        <c:axId val="59537815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t>数量（头）</a:t>
                </a:r>
              </a:p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rich>
          </c:tx>
          <c:layout>
            <c:manualLayout>
              <c:xMode val="edge"/>
              <c:yMode val="edge"/>
              <c:x val="0.0122067384018345"/>
              <c:y val="0.31895473868467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52512157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dea766b-9d80-440a-9f85-09d86f1a09af}"/>
      </c:ext>
    </c:extLst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cap="all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altLang="en-US" b="1">
                <a:solidFill>
                  <a:schemeClr val="tx1"/>
                </a:solidFill>
              </a:rPr>
              <a:t>占位</a:t>
            </a:r>
            <a:endParaRPr altLang="en-US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effectLst/>
          </c:spPr>
          <c:explosion val="0"/>
          <c:dPt>
            <c:idx val="0"/>
            <c:bubble3D val="0"/>
            <c:explosion val="1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1" i="0" u="none" strike="noStrike" kern="1200" spc="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7368582-be84-4820-85e5-72cae24a47ba}"/>
      </c:ext>
    </c:extLst>
  </c:chart>
  <c:spPr>
    <a:noFill/>
    <a:ln w="6350" cap="flat" cmpd="sng" algn="ctr">
      <a:solidFill>
        <a:srgbClr val="2E5C8A">
          <a:alpha val="25000"/>
        </a:srgbClr>
      </a:solidFill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 b="1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cap="all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altLang="en-US" b="1">
                <a:solidFill>
                  <a:schemeClr val="tx1"/>
                </a:solidFill>
              </a:rPr>
              <a:t>占位</a:t>
            </a:r>
            <a:endParaRPr altLang="en-US" b="1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41581057379103"/>
          <c:y val="0.033842070338420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explosion val="0"/>
          <c:dPt>
            <c:idx val="0"/>
            <c:bubble3D val="0"/>
            <c:explosion val="1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1" i="0" u="none" strike="noStrike" kern="1200" spc="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74e4dbc-a04a-4050-9d4e-50455e3c98ba}"/>
      </c:ext>
    </c:extLst>
  </c:chart>
  <c:spPr>
    <a:noFill/>
    <a:ln w="6350" cap="flat" cmpd="sng" algn="ctr">
      <a:solidFill>
        <a:srgbClr val="2E5C8A">
          <a:alpha val="25000"/>
        </a:srgbClr>
      </a:solidFill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 b="1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cap="all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altLang="en-US" b="1">
                <a:solidFill>
                  <a:schemeClr val="tx1"/>
                </a:solidFill>
              </a:rPr>
              <a:t>占位</a:t>
            </a:r>
            <a:endParaRPr altLang="en-US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explosion val="0"/>
          <c:dPt>
            <c:idx val="0"/>
            <c:bubble3D val="0"/>
            <c:explosion val="1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1" i="0" u="none" strike="noStrike" kern="1200" spc="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1" i="0" u="none" strike="noStrike" kern="1200" spc="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9797a31-948b-4d7a-a406-4b41d319e40a}"/>
      </c:ext>
    </c:extLst>
  </c:chart>
  <c:spPr>
    <a:noFill/>
    <a:ln w="6350" cap="flat" cmpd="sng" algn="ctr">
      <a:solidFill>
        <a:srgbClr val="2E5C8A">
          <a:alpha val="25000"/>
        </a:srgbClr>
      </a:solidFill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在群母牛NM$分布占比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39215140551072"/>
          <c:y val="0.028537455410225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15b815e-26fb-4533-8346-3b46a51f6831}"/>
      </c:ext>
    </c:extLst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在群母牛NM$分布柱状图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3b9e818-8381-4a28-a560-f347608dc55a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TPI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分布占比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39215140551072"/>
          <c:y val="0.028537455410225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15b815e-26fb-4533-8346-3b46a51f6831}"/>
      </c:ext>
    </c:extLst>
  </c:chart>
  <c:spPr>
    <a:noFill/>
    <a:ln>
      <a:noFill/>
    </a:ln>
    <a:effectLst/>
  </c:spPr>
  <c:txPr>
    <a:bodyPr/>
    <a:lstStyle/>
    <a:p>
      <a:pPr>
        <a:defRPr lang="zh-CN" sz="120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TPI</a:t>
            </a: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3b9e818-8381-4a28-a560-f347608dc55a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在群母牛育种指数分布占比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52444283930646"/>
          <c:y val="0.018889150707343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4619546042573"/>
          <c:y val="0.284377923292797"/>
          <c:w val="0.423968011290133"/>
          <c:h val="0.6744621141253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44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58000"/>
                </a:schemeClr>
              </a:solidFill>
              <a:ln w="6350" cap="flat" cmpd="sng" algn="ctr">
                <a:solidFill>
                  <a:schemeClr val="lt1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485bd0b-4b54-49b7-a66b-c90d8573146f}"/>
      </c:ext>
    </c:extLst>
  </c:chart>
  <c:spPr>
    <a:noFill/>
    <a:ln>
      <a:noFill/>
    </a:ln>
    <a:effectLst/>
  </c:spPr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在群母牛育种指数分布柱状图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80430436316594"/>
          <c:y val="0.0243217960710945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solidFill>
              <a:srgbClr val="328CCF"/>
            </a:solidFill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分布区间</a:t>
                </a:r>
                <a:endParaRPr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头数</a:t>
                </a:r>
                <a:endParaRPr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51f8bc6-f3a2-4d80-a1d1-8da0512b4649}"/>
      </c:ext>
    </c:extLst>
  </c:chart>
  <c:txPr>
    <a:bodyPr/>
    <a:lstStyle/>
    <a:p>
      <a:pPr>
        <a:defRPr lang="zh-CN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近交系数分布（全部配次）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9543378995434"/>
          <c:y val="0.163730124623979"/>
          <c:w val="0.588721461187215"/>
          <c:h val="0.655565105285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97C890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1"/>
            <c:invertIfNegative val="0"/>
            <c:bubble3D val="0"/>
            <c:spPr>
              <a:solidFill>
                <a:srgbClr val="57C45B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2"/>
            <c:invertIfNegative val="0"/>
            <c:bubble3D val="0"/>
            <c:spPr>
              <a:solidFill>
                <a:srgbClr val="F1AF4F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3"/>
            <c:invertIfNegative val="0"/>
            <c:bubble3D val="0"/>
            <c:spPr>
              <a:solidFill>
                <a:srgbClr val="FF726F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&lt; 3.125%</c:v>
                </c:pt>
                <c:pt idx="1">
                  <c:v>3.125% - 6.25%</c:v>
                </c:pt>
                <c:pt idx="2">
                  <c:v>6.25% - 12.5%</c:v>
                </c:pt>
                <c:pt idx="3">
                  <c:v>&gt; 12.5%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近交系数区间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509984439834025"/>
              <c:y val="0.884369676320273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配种头次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>
        <c:manualLayout>
          <c:xMode val="edge"/>
          <c:yMode val="edge"/>
          <c:x val="0.771178759544516"/>
          <c:y val="0.258517887563884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b404d79-2e5a-4d29-8df0-de55ca3dbd74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近交系数分布（近12个月）</a:t>
            </a:r>
            <a:endParaRPr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9543378995434"/>
          <c:y val="0.163730124623979"/>
          <c:w val="0.588721461187215"/>
          <c:h val="0.655565105285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9525" cap="flat" cmpd="sng" algn="ctr">
              <a:solidFill>
                <a:schemeClr val="lt1">
                  <a:shade val="95000"/>
                  <a:satMod val="105000"/>
                </a:schemeClr>
              </a:solidFill>
              <a:prstDash val="solid"/>
              <a:round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97C890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1"/>
            <c:invertIfNegative val="0"/>
            <c:bubble3D val="0"/>
            <c:spPr>
              <a:solidFill>
                <a:srgbClr val="57C45B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2"/>
            <c:invertIfNegative val="0"/>
            <c:bubble3D val="0"/>
            <c:spPr>
              <a:solidFill>
                <a:srgbClr val="F1AF4F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Pt>
            <c:idx val="3"/>
            <c:invertIfNegative val="0"/>
            <c:bubble3D val="0"/>
            <c:spPr>
              <a:solidFill>
                <a:srgbClr val="FF726F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&lt; 3.125%</c:v>
                </c:pt>
                <c:pt idx="1">
                  <c:v>3.125% - 6.25%</c:v>
                </c:pt>
                <c:pt idx="2">
                  <c:v>6.25% - 12.5%</c:v>
                </c:pt>
                <c:pt idx="3">
                  <c:v>&gt; 12.5%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近交系数区间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>
            <c:manualLayout>
              <c:xMode val="edge"/>
              <c:yMode val="edge"/>
              <c:x val="0.509984439834025"/>
              <c:y val="0.884369676320273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defRPr>
                </a:pPr>
                <a:r>
                  <a:rPr sz="1200" b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Times New Roman" panose="02020503050405090304" charset="0"/>
                  </a:rPr>
                  <a:t>配种头次</a:t>
                </a:r>
                <a:endParaRPr sz="1200" b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Times New Roman" panose="02020503050405090304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Times New Roman" panose="02020503050405090304" charset="0"/>
              </a:defRPr>
            </a:pPr>
          </a:p>
        </c:txPr>
      </c:legendEntry>
      <c:layout>
        <c:manualLayout>
          <c:xMode val="edge"/>
          <c:yMode val="edge"/>
          <c:x val="0.771178759544516"/>
          <c:y val="0.258517887563884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Times New Roman" panose="0202050305040509030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b404d79-2e5a-4d29-8df0-de55ca3dbd74}"/>
      </c:ext>
    </c:extLst>
  </c:chart>
  <c:txPr>
    <a:bodyPr/>
    <a:lstStyle/>
    <a:p>
      <a:pPr>
        <a:defRPr lang="zh-CN" sz="1200" b="0">
          <a:latin typeface="Times New Roman" panose="02020503050405090304" charset="0"/>
          <a:ea typeface="Times New Roman" panose="02020503050405090304" charset="0"/>
          <a:cs typeface="Times New Roman" panose="02020503050405090304" charset="0"/>
          <a:sym typeface="Times New Roman" panose="02020503050405090304" charset="0"/>
        </a:defRPr>
      </a:pPr>
    </a:p>
  </c:tx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NM$性状进展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circle"/>
            <c:size val="7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outerShdw blurRad="25400" dist="101600" dir="4200000" algn="t" rotWithShape="0">
                  <a:schemeClr val="accent1">
                    <a:alpha val="20000"/>
                  </a:schemeClr>
                </a:outerShdw>
              </a:effectLst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占位7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占位8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占位9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占位10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占位A</c:v>
                </c:pt>
                <c:pt idx="1">
                  <c:v>占位B</c:v>
                </c:pt>
              </c:strCache>
            </c:strRef>
          </c:cat>
          <c:val>
            <c:numRef>
              <c:f>Sheet1!$K$2:$K$3</c:f>
              <c:numCache>
                <c:formatCode>General</c:formatCode>
                <c:ptCount val="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solidFill>
          <a:schemeClr val="accent3">
            <a:lumMod val="20000"/>
            <a:lumOff val="80000"/>
            <a:alpha val="10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551a6ca-f4bc-4394-a1da-78753fc9dd1e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经济指数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968d764-1103-4754-98c2-db1b449b080f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育种综合指数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glow rad="228600">
                <a:schemeClr val="bg1">
                  <a:alpha val="40000"/>
                </a:schemeClr>
              </a:glow>
            </a:effectLst>
          </c:spPr>
          <c:marker>
            <c:symbol val="none"/>
          </c:marker>
          <c:dLbls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/>
                  </a:outerShdw>
                  <a:softEdge rad="495300"/>
                </a:effectLst>
              </c:spPr>
              <c:txPr>
                <a:bodyPr rot="0" spcFirstLastPara="0" vertOverflow="ellipsis" vert="horz" wrap="square" lIns="38100" tIns="19050" rIns="38100" bIns="19050" anchor="ctr" anchorCtr="1" forceAA="0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chemeClr val="accent1"/>
                      </a:solidFill>
                      <a:effectLst>
                        <a:glow rad="279400">
                          <a:schemeClr val="bg1"/>
                        </a:glo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1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2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3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4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5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占位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accent6"/>
                    </a:solidFill>
                    <a:effectLst>
                      <a:glow rad="279400"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占位A</c:v>
                </c:pt>
                <c:pt idx="1">
                  <c:v>占位B</c:v>
                </c:pt>
                <c:pt idx="2">
                  <c:v>占位A</c:v>
                </c:pt>
                <c:pt idx="3">
                  <c:v>占位B</c:v>
                </c:pt>
                <c:pt idx="4">
                  <c:v>占位A</c:v>
                </c:pt>
                <c:pt idx="5">
                  <c:v>占位B</c:v>
                </c:pt>
                <c:pt idx="6">
                  <c:v>占位A</c:v>
                </c:pt>
                <c:pt idx="7">
                  <c:v>占位B</c:v>
                </c:pt>
                <c:pt idx="8">
                  <c:v>占位A</c:v>
                </c:pt>
                <c:pt idx="9">
                  <c:v>占位B</c:v>
                </c:pt>
                <c:pt idx="10">
                  <c:v>占位A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0"/>
        <c:axId val="100"/>
      </c:lineChart>
      <c:catAx>
        <c:axId val="10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0"/>
        <c:crosses val="autoZero"/>
        <c:auto val="1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4cf8802-9b95-434d-8417-3139e3c748c6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9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32DCD-6AF2-194A-95E2-F4E0F851D27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0F00-6245-AE42-B8B2-AE91E3F687B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32A2-6896-FE40-93B5-76D3132BEF7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218F-7B6C-5448-AD10-4FB9F5EA53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"/>
          <p:cNvSpPr txBox="1"/>
          <p:nvPr userDrawn="1"/>
        </p:nvSpPr>
        <p:spPr>
          <a:xfrm>
            <a:off x="7013119" y="5445702"/>
            <a:ext cx="4206315" cy="645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300" dirty="0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8641334" y="5473225"/>
            <a:ext cx="2578100" cy="64611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部门以及日期</a:t>
            </a:r>
            <a:endParaRPr kumimoji="1" lang="zh-CN" alt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289171" y="4439978"/>
            <a:ext cx="5886543" cy="97220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268913" y="3209968"/>
            <a:ext cx="3851031" cy="438063"/>
          </a:xfrm>
          <a:prstGeom prst="rect">
            <a:avLst/>
          </a:prstGeom>
        </p:spPr>
        <p:txBody>
          <a:bodyPr anchor="ctr"/>
          <a:lstStyle>
            <a:lvl1pPr algn="ctr">
              <a:defRPr sz="3200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点击编辑标题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72107" y="5479195"/>
            <a:ext cx="10847786" cy="4317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/>
            <a:r>
              <a:rPr kumimoji="1" lang="zh-CN" altLang="en-US" sz="3200" dirty="0"/>
              <a:t>点击编辑内容</a:t>
            </a:r>
            <a:endParaRPr kumimoji="1" lang="zh-CN" altLang="en-US" sz="320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  <p:sp>
        <p:nvSpPr>
          <p:cNvPr id="5" name="TextBox 2"/>
          <p:cNvSpPr txBox="1"/>
          <p:nvPr userDrawn="1"/>
        </p:nvSpPr>
        <p:spPr>
          <a:xfrm>
            <a:off x="3840223" y="2656141"/>
            <a:ext cx="205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谢谢！</a:t>
            </a:r>
            <a:endParaRPr kumimoji="1"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1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-116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336" y="75220"/>
            <a:ext cx="1314451" cy="1428751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2">
                    <a:lumMod val="50000"/>
                    <a:lumOff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</p:spPr>
        <p:txBody>
          <a:bodyPr/>
          <a:lstStyle/>
          <a:p>
            <a:fld id="{497D1FDA-8AD7-41A1-A0AC-B73BFC6DE2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</p:spPr>
        <p:txBody>
          <a:bodyPr/>
          <a:lstStyle/>
          <a:p>
            <a:fld id="{ED327145-FF81-4AC9-98EB-2A48FA1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464" y="1281550"/>
            <a:ext cx="10961336" cy="4949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点击编辑正文及添加图表及视频等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104846" y="1478577"/>
            <a:ext cx="383798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47733" y="2151663"/>
            <a:ext cx="5181600" cy="4200539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 点击编辑正文</a:t>
            </a:r>
            <a:endParaRPr lang="en-US" altLang="zh-CN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9465" y="1452425"/>
            <a:ext cx="11000428" cy="3302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9464" y="477065"/>
            <a:ext cx="9809869" cy="49829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点击编辑标题</a:t>
            </a:r>
            <a:endParaRPr kumimoji="1" lang="zh-CN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293" y="0"/>
            <a:ext cx="12187413" cy="685542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6088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accent6">
                    <a:lumMod val="50000"/>
                  </a:schemeClr>
                </a:solidFill>
                <a:latin typeface="Calibri Light" panose="020F0302020204030204" charset="0"/>
                <a:ea typeface="Calibri Light" panose="020F0302020204030204" charset="0"/>
                <a:cs typeface="Calibri Light" panose="020F0302020204030204" charset="0"/>
              </a:defRPr>
            </a:lvl1pPr>
          </a:lstStyle>
          <a:p>
            <a:fld id="{E8BAC4AD-C5B8-2442-A895-E44E927C6D5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9464" y="5551714"/>
            <a:ext cx="11000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48"/>
          </a:xfrm>
          <a:prstGeom prst="rect">
            <a:avLst/>
          </a:prstGeom>
        </p:spPr>
      </p:pic>
      <p:sp>
        <p:nvSpPr>
          <p:cNvPr id="5" name="TextBox 2"/>
          <p:cNvSpPr txBox="1"/>
          <p:nvPr userDrawn="1"/>
        </p:nvSpPr>
        <p:spPr>
          <a:xfrm>
            <a:off x="3840223" y="2656141"/>
            <a:ext cx="205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谢谢！</a:t>
            </a:r>
            <a:endParaRPr kumimoji="1"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4" y="1327150"/>
            <a:ext cx="11632713" cy="46926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534793" y="2849302"/>
            <a:ext cx="4997704" cy="1401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b="1" dirty="0">
                <a:solidFill>
                  <a:srgbClr val="FF0000"/>
                </a:solidFill>
              </a:rPr>
              <a:t>示例</a:t>
            </a:r>
            <a:endParaRPr kumimoji="1" lang="zh-CN" alt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1FDA-8AD7-41A1-A0AC-B73BFC6DE2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7145-FF81-4AC9-98EB-2A48FA1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8000" b="0" kern="1200">
          <a:solidFill>
            <a:srgbClr val="328CCF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8.xml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7.xml"/><Relationship Id="rId2" Type="http://schemas.openxmlformats.org/officeDocument/2006/relationships/chart" Target="../charts/chart87.xml"/><Relationship Id="rId1" Type="http://schemas.openxmlformats.org/officeDocument/2006/relationships/chart" Target="../charts/chart86.xml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8.xml"/><Relationship Id="rId2" Type="http://schemas.openxmlformats.org/officeDocument/2006/relationships/chart" Target="../charts/chart89.xml"/><Relationship Id="rId1" Type="http://schemas.openxmlformats.org/officeDocument/2006/relationships/chart" Target="../charts/chart88.xml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9.xml"/><Relationship Id="rId2" Type="http://schemas.openxmlformats.org/officeDocument/2006/relationships/chart" Target="../charts/chart91.xml"/><Relationship Id="rId1" Type="http://schemas.openxmlformats.org/officeDocument/2006/relationships/chart" Target="../charts/chart90.xml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0.xml"/><Relationship Id="rId2" Type="http://schemas.openxmlformats.org/officeDocument/2006/relationships/chart" Target="../charts/chart93.xml"/><Relationship Id="rId1" Type="http://schemas.openxmlformats.org/officeDocument/2006/relationships/chart" Target="../charts/chart92.xml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1.xml"/><Relationship Id="rId2" Type="http://schemas.openxmlformats.org/officeDocument/2006/relationships/chart" Target="../charts/chart95.xml"/><Relationship Id="rId1" Type="http://schemas.openxmlformats.org/officeDocument/2006/relationships/chart" Target="../charts/chart94.xml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2.xml"/><Relationship Id="rId2" Type="http://schemas.openxmlformats.org/officeDocument/2006/relationships/chart" Target="../charts/chart97.xml"/><Relationship Id="rId1" Type="http://schemas.openxmlformats.org/officeDocument/2006/relationships/chart" Target="../charts/chart96.xml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3.xml"/><Relationship Id="rId2" Type="http://schemas.openxmlformats.org/officeDocument/2006/relationships/chart" Target="../charts/chart99.xml"/><Relationship Id="rId1" Type="http://schemas.openxmlformats.org/officeDocument/2006/relationships/chart" Target="../charts/chart98.xml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4.xml"/><Relationship Id="rId2" Type="http://schemas.openxmlformats.org/officeDocument/2006/relationships/chart" Target="../charts/chart101.xml"/><Relationship Id="rId1" Type="http://schemas.openxmlformats.org/officeDocument/2006/relationships/chart" Target="../charts/chart100.xml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5.xml"/><Relationship Id="rId2" Type="http://schemas.openxmlformats.org/officeDocument/2006/relationships/chart" Target="../charts/chart103.xml"/><Relationship Id="rId1" Type="http://schemas.openxmlformats.org/officeDocument/2006/relationships/chart" Target="../charts/chart10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9.xml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6.xml"/><Relationship Id="rId2" Type="http://schemas.openxmlformats.org/officeDocument/2006/relationships/chart" Target="../charts/chart105.xml"/><Relationship Id="rId1" Type="http://schemas.openxmlformats.org/officeDocument/2006/relationships/chart" Target="../charts/chart104.xml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7.xml"/><Relationship Id="rId2" Type="http://schemas.openxmlformats.org/officeDocument/2006/relationships/chart" Target="../charts/chart107.xml"/><Relationship Id="rId1" Type="http://schemas.openxmlformats.org/officeDocument/2006/relationships/chart" Target="../charts/chart106.xml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tags" Target="../tags/tag118.xml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tags" Target="../tags/tag11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3.xml"/><Relationship Id="rId1" Type="http://schemas.openxmlformats.org/officeDocument/2006/relationships/chart" Target="../charts/chart108.xml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4.xml"/><Relationship Id="rId1" Type="http://schemas.openxmlformats.org/officeDocument/2006/relationships/chart" Target="../charts/chart109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5.xml"/><Relationship Id="rId1" Type="http://schemas.openxmlformats.org/officeDocument/2006/relationships/chart" Target="../charts/chart110.xml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6.xml"/><Relationship Id="rId1" Type="http://schemas.openxmlformats.org/officeDocument/2006/relationships/chart" Target="../charts/chart1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0.xml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7.xml"/><Relationship Id="rId1" Type="http://schemas.openxmlformats.org/officeDocument/2006/relationships/chart" Target="../charts/chart112.xml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8.xml"/><Relationship Id="rId1" Type="http://schemas.openxmlformats.org/officeDocument/2006/relationships/chart" Target="../charts/chart113.xml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9.xml"/><Relationship Id="rId1" Type="http://schemas.openxmlformats.org/officeDocument/2006/relationships/chart" Target="../charts/chart114.xml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0.xml"/><Relationship Id="rId1" Type="http://schemas.openxmlformats.org/officeDocument/2006/relationships/chart" Target="../charts/chart115.xml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1.xml"/><Relationship Id="rId1" Type="http://schemas.openxmlformats.org/officeDocument/2006/relationships/chart" Target="../charts/chart116.xml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2.xml"/><Relationship Id="rId1" Type="http://schemas.openxmlformats.org/officeDocument/2006/relationships/chart" Target="../charts/chart117.xml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3.xml"/><Relationship Id="rId1" Type="http://schemas.openxmlformats.org/officeDocument/2006/relationships/chart" Target="../charts/chart118.xml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4.xml"/><Relationship Id="rId1" Type="http://schemas.openxmlformats.org/officeDocument/2006/relationships/chart" Target="../charts/chart119.xml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5.xml"/><Relationship Id="rId1" Type="http://schemas.openxmlformats.org/officeDocument/2006/relationships/chart" Target="../charts/chart120.xml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6.xml"/><Relationship Id="rId1" Type="http://schemas.openxmlformats.org/officeDocument/2006/relationships/chart" Target="../charts/chart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1.xml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7.xml"/><Relationship Id="rId1" Type="http://schemas.openxmlformats.org/officeDocument/2006/relationships/chart" Target="../charts/chart122.xml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8.xml"/><Relationship Id="rId1" Type="http://schemas.openxmlformats.org/officeDocument/2006/relationships/chart" Target="../charts/chart123.xml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9.xml"/><Relationship Id="rId1" Type="http://schemas.openxmlformats.org/officeDocument/2006/relationships/chart" Target="../charts/chart124.xml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0.xml"/><Relationship Id="rId1" Type="http://schemas.openxmlformats.org/officeDocument/2006/relationships/chart" Target="../charts/chart125.xml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1.xml"/><Relationship Id="rId1" Type="http://schemas.openxmlformats.org/officeDocument/2006/relationships/chart" Target="../charts/chart126.xml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2.xml"/><Relationship Id="rId1" Type="http://schemas.openxmlformats.org/officeDocument/2006/relationships/chart" Target="../charts/chart127.xml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3.xml"/><Relationship Id="rId1" Type="http://schemas.openxmlformats.org/officeDocument/2006/relationships/chart" Target="../charts/chart128.xml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4.xml"/><Relationship Id="rId1" Type="http://schemas.openxmlformats.org/officeDocument/2006/relationships/chart" Target="../charts/chart129.xml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5.xml"/><Relationship Id="rId1" Type="http://schemas.openxmlformats.org/officeDocument/2006/relationships/chart" Target="../charts/chart130.xml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6.xml"/><Relationship Id="rId1" Type="http://schemas.openxmlformats.org/officeDocument/2006/relationships/chart" Target="../charts/chart1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2.xml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chart" Target="../charts/chart132.xml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8.xml"/><Relationship Id="rId1" Type="http://schemas.openxmlformats.org/officeDocument/2006/relationships/chart" Target="../charts/chart133.xml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9.xml"/><Relationship Id="rId1" Type="http://schemas.openxmlformats.org/officeDocument/2006/relationships/chart" Target="../charts/chart134.xml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0.xml"/><Relationship Id="rId1" Type="http://schemas.openxmlformats.org/officeDocument/2006/relationships/chart" Target="../charts/chart135.xml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1.xml"/><Relationship Id="rId1" Type="http://schemas.openxmlformats.org/officeDocument/2006/relationships/chart" Target="../charts/chart136.xml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chart" Target="../charts/chart137.xml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3.xml"/><Relationship Id="rId1" Type="http://schemas.openxmlformats.org/officeDocument/2006/relationships/chart" Target="../charts/chart138.xml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4.xml"/><Relationship Id="rId1" Type="http://schemas.openxmlformats.org/officeDocument/2006/relationships/chart" Target="../charts/chart139.xml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5.xml"/><Relationship Id="rId1" Type="http://schemas.openxmlformats.org/officeDocument/2006/relationships/chart" Target="../charts/chart140.xml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6.xml"/><Relationship Id="rId1" Type="http://schemas.openxmlformats.org/officeDocument/2006/relationships/chart" Target="../charts/chart1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3.xml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7.xml"/><Relationship Id="rId1" Type="http://schemas.openxmlformats.org/officeDocument/2006/relationships/chart" Target="../charts/chart142.xml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8.xml"/><Relationship Id="rId1" Type="http://schemas.openxmlformats.org/officeDocument/2006/relationships/chart" Target="../charts/chart143.xml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9.xml"/><Relationship Id="rId1" Type="http://schemas.openxmlformats.org/officeDocument/2006/relationships/chart" Target="../charts/chart144.xml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0.xml"/><Relationship Id="rId1" Type="http://schemas.openxmlformats.org/officeDocument/2006/relationships/chart" Target="../charts/chart145.xml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1.xml"/><Relationship Id="rId1" Type="http://schemas.openxmlformats.org/officeDocument/2006/relationships/chart" Target="../charts/chart146.xml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2.xml"/><Relationship Id="rId1" Type="http://schemas.openxmlformats.org/officeDocument/2006/relationships/chart" Target="../charts/chart147.xml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3.xml"/><Relationship Id="rId1" Type="http://schemas.openxmlformats.org/officeDocument/2006/relationships/chart" Target="../charts/chart148.xml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4.xml"/><Relationship Id="rId1" Type="http://schemas.openxmlformats.org/officeDocument/2006/relationships/chart" Target="../charts/chart149.xml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5.xml"/><Relationship Id="rId1" Type="http://schemas.openxmlformats.org/officeDocument/2006/relationships/chart" Target="../charts/chart150.xml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6.xml"/><Relationship Id="rId1" Type="http://schemas.openxmlformats.org/officeDocument/2006/relationships/chart" Target="../charts/chart1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4.xml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7.xml"/><Relationship Id="rId1" Type="http://schemas.openxmlformats.org/officeDocument/2006/relationships/chart" Target="../charts/chart152.xml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8.xml"/><Relationship Id="rId1" Type="http://schemas.openxmlformats.org/officeDocument/2006/relationships/chart" Target="../charts/chart15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8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9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0.xml"/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77.xml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2.xml"/><Relationship Id="rId2" Type="http://schemas.openxmlformats.org/officeDocument/2006/relationships/chart" Target="../charts/chart79.xml"/><Relationship Id="rId1" Type="http://schemas.openxmlformats.org/officeDocument/2006/relationships/chart" Target="../charts/chart78.xml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0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6.xml"/><Relationship Id="rId2" Type="http://schemas.openxmlformats.org/officeDocument/2006/relationships/chart" Target="../charts/chart81.xml"/><Relationship Id="rId1" Type="http://schemas.openxmlformats.org/officeDocument/2006/relationships/chart" Target="../charts/chart80.xml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57.xml"/><Relationship Id="rId1" Type="http://schemas.openxmlformats.org/officeDocument/2006/relationships/image" Target="../media/image7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9.xml"/><Relationship Id="rId2" Type="http://schemas.openxmlformats.org/officeDocument/2006/relationships/chart" Target="../charts/chart83.xml"/><Relationship Id="rId1" Type="http://schemas.openxmlformats.org/officeDocument/2006/relationships/chart" Target="../charts/chart82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0.xml"/><Relationship Id="rId1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2.xml"/><Relationship Id="rId2" Type="http://schemas.openxmlformats.org/officeDocument/2006/relationships/image" Target="../media/image11.png"/><Relationship Id="rId1" Type="http://schemas.openxmlformats.org/officeDocument/2006/relationships/tags" Target="../tags/tag7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77.xml"/><Relationship Id="rId5" Type="http://schemas.openxmlformats.org/officeDocument/2006/relationships/image" Target="../media/image12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3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84.xml"/><Relationship Id="rId2" Type="http://schemas.openxmlformats.org/officeDocument/2006/relationships/chart" Target="../charts/chart85.xml"/><Relationship Id="rId1" Type="http://schemas.openxmlformats.org/officeDocument/2006/relationships/chart" Target="../charts/char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Title 6" descr="[TITLE]"/>
          <p:cNvSpPr>
            <a:spLocks noGrp="1"/>
          </p:cNvSpPr>
          <p:nvPr/>
        </p:nvSpPr>
        <p:spPr>
          <a:xfrm>
            <a:off x="4977765" y="3335020"/>
            <a:ext cx="6591300" cy="1115695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None/>
              <a:defRPr sz="4800" b="1" kern="1200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牧场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育种分析综合报告</a:t>
            </a:r>
            <a:endParaRPr lang="zh-CN" altLang="en-US" sz="4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406130" y="4973320"/>
            <a:ext cx="3162935" cy="1516380"/>
          </a:xfrm>
        </p:spPr>
        <p:txBody>
          <a:bodyPr/>
          <a:lstStyle/>
          <a:p>
            <a:r>
              <a:rPr kumimoji="1" lang="en-US" altLang="zh-CN" sz="2400" dirty="0"/>
              <a:t>2025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11</a:t>
            </a:r>
            <a:r>
              <a:rPr kumimoji="1" lang="zh-CN" altLang="en-US" sz="2400" dirty="0"/>
              <a:t>月</a:t>
            </a:r>
            <a:endParaRPr kumimoji="1" lang="zh-CN" altLang="en-US" sz="2400" dirty="0"/>
          </a:p>
          <a:p>
            <a:r>
              <a:rPr kumimoji="1" lang="zh-CN" altLang="en-US" sz="2400" dirty="0"/>
              <a:t>服务人员：</a:t>
            </a:r>
            <a:r>
              <a:rPr kumimoji="1" lang="en-US" altLang="zh-CN" sz="2400" dirty="0"/>
              <a:t>XXX</a:t>
            </a:r>
            <a:endParaRPr kumimoji="1"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49860" y="1647825"/>
          <a:ext cx="11878310" cy="3599180"/>
        </p:xfrm>
        <a:graphic>
          <a:graphicData uri="http://schemas.openxmlformats.org/drawingml/2006/table">
            <a:tbl>
              <a:tblPr/>
              <a:tblGrid>
                <a:gridCol w="1234440"/>
                <a:gridCol w="705485"/>
                <a:gridCol w="757555"/>
                <a:gridCol w="749300"/>
                <a:gridCol w="724535"/>
                <a:gridCol w="698500"/>
                <a:gridCol w="828675"/>
                <a:gridCol w="796925"/>
                <a:gridCol w="771525"/>
                <a:gridCol w="748665"/>
                <a:gridCol w="658495"/>
                <a:gridCol w="756920"/>
                <a:gridCol w="651510"/>
                <a:gridCol w="643255"/>
                <a:gridCol w="573405"/>
                <a:gridCol w="579120"/>
              </a:tblGrid>
              <a:tr h="4610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出生年份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2021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年及以前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2022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在群母牛总计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对比牧场二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(2025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对比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(2024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6640" y="1144905"/>
            <a:ext cx="4495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在群母牛年份汇总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437505"/>
            <a:ext cx="11494770" cy="129349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牧场新生牛只遗传水平逐渐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，但部分性状存在负进展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8980" y="1868170"/>
          <a:ext cx="10544810" cy="1980000"/>
        </p:xfrm>
        <a:graphic>
          <a:graphicData uri="http://schemas.openxmlformats.org/drawingml/2006/table">
            <a:tbl>
              <a:tblPr/>
              <a:tblGrid>
                <a:gridCol w="1132840"/>
                <a:gridCol w="1152525"/>
                <a:gridCol w="3023235"/>
                <a:gridCol w="1297305"/>
                <a:gridCol w="2642870"/>
                <a:gridCol w="1296000"/>
              </a:tblGrid>
              <a:tr h="54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年份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总配种次数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高风险配种数（6.25%-12.5%）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极高风险配种数（&gt;12.5%）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极高风险占比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0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</a:t>
                      </a:r>
                      <a:r>
                        <a:rPr lang="en-US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endParaRPr lang="en-US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80720" y="1226820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p>
                      <a:pPr algn="l" fontAlgn="b"/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按年份近交系数趋势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配种记录分析-近交分析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203825"/>
            <a:ext cx="11494770" cy="133540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牧场依据过往的冻精使用方式，高风险（＞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6.25%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）近交系数趋势逐渐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已用公牛性状汇总表（按年份）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213995" y="1867535"/>
          <a:ext cx="11619865" cy="1893570"/>
        </p:xfrm>
        <a:graphic>
          <a:graphicData uri="http://schemas.openxmlformats.org/drawingml/2006/table">
            <a:tbl>
              <a:tblPr/>
              <a:tblGrid>
                <a:gridCol w="596900"/>
                <a:gridCol w="970915"/>
                <a:gridCol w="970280"/>
                <a:gridCol w="643890"/>
                <a:gridCol w="644525"/>
                <a:gridCol w="643890"/>
                <a:gridCol w="644525"/>
                <a:gridCol w="643890"/>
                <a:gridCol w="643890"/>
                <a:gridCol w="708660"/>
                <a:gridCol w="644525"/>
                <a:gridCol w="643890"/>
                <a:gridCol w="643890"/>
                <a:gridCol w="644525"/>
                <a:gridCol w="643890"/>
                <a:gridCol w="643890"/>
                <a:gridCol w="643890"/>
              </a:tblGrid>
              <a:tr h="315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年份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使用公牛数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配种头次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1559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总平均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203825"/>
            <a:ext cx="11494770" cy="133540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牧场近几年使用冻精情况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****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年已用公牛明细（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头公牛，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4582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291HO22027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029HO21363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151HO03970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291HO23026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029HO20559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41118912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13117580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41115672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小计(15头)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5195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551HO04585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小计(11头)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3458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029HO19527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029HO18987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029HO19728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029HO20615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001HO15410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629HO18987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小计(10头)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****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年已用公牛明细（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头公牛，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4582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291HO22027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029HO21363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151HO03970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291HO23026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029HO20559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41118912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13117580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41115672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小计(15头)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5195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551HO04585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小计(11头)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****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年已用公牛明细（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头公牛，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4582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291HO22027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029HO21363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151HO03970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291HO23026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029HO20559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41118912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13117580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41115672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小计(15头)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5195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551HO04585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小计(11头)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****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年已用公牛明细（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头公牛，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4582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291HO22027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551HO04701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029HO21363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151HO03970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291HO23026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029HO20559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41118912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13117580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41115672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小计(15头)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年已用公牛明细（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头公牛，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5195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58775" y="1759585"/>
          <a:ext cx="11482705" cy="3571875"/>
        </p:xfrm>
        <a:graphic>
          <a:graphicData uri="http://schemas.openxmlformats.org/drawingml/2006/table">
            <a:tbl>
              <a:tblPr/>
              <a:tblGrid>
                <a:gridCol w="1116965"/>
                <a:gridCol w="960120"/>
                <a:gridCol w="760730"/>
                <a:gridCol w="474980"/>
                <a:gridCol w="474345"/>
                <a:gridCol w="549275"/>
                <a:gridCol w="549910"/>
                <a:gridCol w="549275"/>
                <a:gridCol w="550545"/>
                <a:gridCol w="549275"/>
                <a:gridCol w="549910"/>
                <a:gridCol w="549275"/>
                <a:gridCol w="549275"/>
                <a:gridCol w="550545"/>
                <a:gridCol w="549275"/>
                <a:gridCol w="550545"/>
                <a:gridCol w="549275"/>
                <a:gridCol w="549910"/>
                <a:gridCol w="549275"/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冻精编号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配种类型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使用次数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endParaRPr lang="en-US" altLang="zh-CN" sz="14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MILK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FAT 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PROT%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SCS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PL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DPR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PTAT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UDC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FLC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RFI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FS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Eval Date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551HO04353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001HO15618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151HO04869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551HO04585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551HO04372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超级性控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629HO19864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性控冻精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15521889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普通冻精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小计(11头)</a:t>
                      </a:r>
                      <a:endParaRPr lang="en-US" altLang="zh-CN" sz="120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配种记录分析-使用公牛分析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817880" y="121793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性状进展折线图</a:t>
                      </a:r>
                      <a:endParaRPr lang="en-US" altLang="zh-CN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hart 1" descr="7b0a202020202263686172745265734964223a20223230343736373239220a7d0a"/>
          <p:cNvGraphicFramePr/>
          <p:nvPr/>
        </p:nvGraphicFramePr>
        <p:xfrm>
          <a:off x="33655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 descr="7b0a202020202263686172745265734964223a20223230343736373239220a7d0a"/>
          <p:cNvGraphicFramePr/>
          <p:nvPr/>
        </p:nvGraphicFramePr>
        <p:xfrm>
          <a:off x="6096000" y="1906588"/>
          <a:ext cx="575945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2368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配种记录分析-公牛进展分析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牧场使用冻精关键性状进展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17880" y="1217930"/>
          <a:ext cx="3432810" cy="497840"/>
        </p:xfrm>
        <a:graphic>
          <a:graphicData uri="http://schemas.openxmlformats.org/drawingml/2006/table">
            <a:tbl>
              <a:tblPr/>
              <a:tblGrid>
                <a:gridCol w="3432810"/>
              </a:tblGrid>
              <a:tr h="49784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配种记录时间线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全部记录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67436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</a:t>
            </a:r>
            <a:r>
              <a:rPr lang="zh-CN"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配种时间线</a:t>
            </a: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牧场使用冻精是否长时间只使用一种公牛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是否一种公牛使用时间跨度较大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Image 12" descr="Pictur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055" y="1709420"/>
            <a:ext cx="1152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17880" y="1217930"/>
          <a:ext cx="3432810" cy="497840"/>
        </p:xfrm>
        <a:graphic>
          <a:graphicData uri="http://schemas.openxmlformats.org/drawingml/2006/table">
            <a:tbl>
              <a:tblPr/>
              <a:tblGrid>
                <a:gridCol w="3432810"/>
              </a:tblGrid>
              <a:tr h="49784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配种记录时间线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近一年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567436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</a:t>
            </a:r>
            <a:r>
              <a:rPr lang="zh-CN"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配种时间线</a:t>
            </a: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660390"/>
            <a:ext cx="11494770" cy="8788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牧场使用冻精是否长时间只使用一种公牛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是否一种公牛使用时间跨度较大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13" descr="Pictur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55" y="1727200"/>
            <a:ext cx="1152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05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公牛使用分析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已用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备选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评估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30860" y="1202690"/>
          <a:ext cx="2399030" cy="49149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4914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优质冻精技术标准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655955" y="1776412"/>
          <a:ext cx="10713720" cy="1434465"/>
        </p:xfrm>
        <a:graphic>
          <a:graphicData uri="http://schemas.openxmlformats.org/drawingml/2006/table">
            <a:tbl>
              <a:tblPr/>
              <a:tblGrid>
                <a:gridCol w="548005"/>
                <a:gridCol w="721995"/>
                <a:gridCol w="1088390"/>
                <a:gridCol w="1127760"/>
                <a:gridCol w="1090930"/>
                <a:gridCol w="1069340"/>
                <a:gridCol w="1056640"/>
                <a:gridCol w="1050290"/>
                <a:gridCol w="986790"/>
                <a:gridCol w="986790"/>
                <a:gridCol w="986790"/>
              </a:tblGrid>
              <a:tr h="5594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标识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标类型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TPI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(GTPI)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综合生产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NM$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净效益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Milk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奶量育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种值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磅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蛋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白量育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种值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磅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UDC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乳房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饲料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</a:t>
                      </a:r>
                      <a:b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寿命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DPR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儿怀孕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率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缺陷基因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486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后裔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≥2850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≥-2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HH1-HH6</a:t>
                      </a:r>
                      <a:b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6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基因组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≥2900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≥30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≥1.5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≥-2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HH1-HH6</a:t>
                      </a:r>
                      <a:b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89255" y="3642995"/>
          <a:ext cx="11327765" cy="2753995"/>
        </p:xfrm>
        <a:graphic>
          <a:graphicData uri="http://schemas.openxmlformats.org/drawingml/2006/table">
            <a:tbl>
              <a:tblPr/>
              <a:tblGrid>
                <a:gridCol w="375920"/>
                <a:gridCol w="500380"/>
                <a:gridCol w="438150"/>
                <a:gridCol w="501015"/>
                <a:gridCol w="312420"/>
                <a:gridCol w="438150"/>
                <a:gridCol w="438150"/>
                <a:gridCol w="438150"/>
                <a:gridCol w="437515"/>
                <a:gridCol w="438150"/>
                <a:gridCol w="438785"/>
                <a:gridCol w="437515"/>
                <a:gridCol w="438150"/>
                <a:gridCol w="438785"/>
                <a:gridCol w="437515"/>
                <a:gridCol w="438150"/>
                <a:gridCol w="437515"/>
                <a:gridCol w="438785"/>
                <a:gridCol w="438150"/>
                <a:gridCol w="437515"/>
                <a:gridCol w="438785"/>
                <a:gridCol w="312420"/>
                <a:gridCol w="313055"/>
                <a:gridCol w="313055"/>
                <a:gridCol w="313055"/>
                <a:gridCol w="312420"/>
                <a:gridCol w="313690"/>
                <a:gridCol w="312420"/>
              </a:tblGrid>
              <a:tr h="194945">
                <a:tc gridSpan="28"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备选公牛排名</a:t>
                      </a:r>
                      <a:endParaRPr lang="zh-CN" altLang="en-US" sz="6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465">
                <a:tc gridSpan="28">
                  <a:txBody>
                    <a:bodyPr/>
                    <a:lstStyle/>
                    <a:p>
                      <a:pPr algn="l" fontAlgn="ctr"/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总计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10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头公牛 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(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性控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4, </a:t>
                      </a:r>
                      <a:r>
                        <a:rPr lang="zh-CN" altLang="en-US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常规</a:t>
                      </a:r>
                      <a:r>
                        <a:rPr lang="en-US" altLang="zh-CN" sz="5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: 6)</a:t>
                      </a:r>
                      <a:endParaRPr lang="en-US" altLang="zh-CN" sz="5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7505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Ranking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公牛号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Bull ID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精液类型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Semen Type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育种指数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Breeding Index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支数</a:t>
                      </a:r>
                      <a:b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Doses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NM$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净利润值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TPI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育种综合指数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MILK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产奶量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乳脂量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FAT %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乳脂率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乳蛋白量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PROT%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乳蛋白率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SCS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体细胞指数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生产寿命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DPR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女儿怀孕率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PTAT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体型综合指数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UDC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乳房综合指数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FLC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肢蹄综合指数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RFI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剩余饲料采食量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饲料效率指数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Eval Date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数据日期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HH2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HH3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HH4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HH5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HH6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荷斯坦繁殖缺陷</a:t>
                      </a:r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MW</a:t>
                      </a:r>
                      <a:br>
                        <a:rPr lang="en-US" altLang="zh-CN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7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007HO16443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3052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007HO16443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3052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007HO16284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160.27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668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596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228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151HO04449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114.24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688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3083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639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0.43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231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151HO04311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86.05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506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2924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579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25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4.8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2.40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-0.51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112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007HO16385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83.92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3182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555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79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0.21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-0.26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-181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7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-21.30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-518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1913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142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-4.7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-0.90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-1.33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-82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001HO09174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-109.91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-775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1688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-1113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-0.11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-0.07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2.95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1.20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-0.46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-1.53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-0.65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184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9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常规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-116.33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-550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1859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-1511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-2.05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-156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</a:t>
                      </a:r>
                      <a:endParaRPr lang="en-US" altLang="zh-CN" sz="7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001HO09154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性控</a:t>
                      </a:r>
                      <a:endParaRPr lang="zh-CN" altLang="en-US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-116.33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-550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1859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-1511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-37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0.10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-40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0.04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2.89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-2.3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0.50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-0.73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-2.05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-0.62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97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-156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202508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</a:t>
                      </a:r>
                      <a:endParaRPr lang="en-US" altLang="zh-CN" sz="7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</a:t>
                      </a:r>
                      <a:endParaRPr lang="en-US" altLang="zh-CN" sz="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530860" y="3292475"/>
          <a:ext cx="2399030" cy="340360"/>
        </p:xfrm>
        <a:graphic>
          <a:graphicData uri="http://schemas.openxmlformats.org/drawingml/2006/table">
            <a:tbl>
              <a:tblPr/>
              <a:tblGrid>
                <a:gridCol w="2399030"/>
              </a:tblGrid>
              <a:tr h="3403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备选公牛排名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343916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备选公牛排名分析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701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965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HOUSA000137267222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001HO09162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hart 1"/>
          <p:cNvGraphicFramePr/>
          <p:nvPr/>
        </p:nvGraphicFramePr>
        <p:xfrm>
          <a:off x="267335" y="1443990"/>
          <a:ext cx="5027295" cy="2372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252095" y="1490980"/>
          <a:ext cx="4978400" cy="235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92725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965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HOUSA000137267222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001HO09162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3545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12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4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3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备选公牛-隐性基因分析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4912995"/>
            <a:ext cx="4956810" cy="16262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牧场备选冻精造成风险占比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65775" y="1239520"/>
          <a:ext cx="6299835" cy="5280660"/>
        </p:xfrm>
        <a:graphic>
          <a:graphicData uri="http://schemas.openxmlformats.org/drawingml/2006/table">
            <a:tbl>
              <a:tblPr/>
              <a:tblGrid>
                <a:gridCol w="1464310"/>
                <a:gridCol w="855345"/>
                <a:gridCol w="805180"/>
                <a:gridCol w="975995"/>
                <a:gridCol w="767080"/>
                <a:gridCol w="767080"/>
                <a:gridCol w="664845"/>
              </a:tblGrid>
              <a:tr h="227330">
                <a:tc gridSpan="7">
                  <a:txBody>
                    <a:bodyPr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HOUSA000052774392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001HO09174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7">
                  <a:txBody>
                    <a:bodyPr/>
                    <a:p>
                      <a:pPr algn="l" fontAlgn="ctr"/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在群母牛总数：成母牛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+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 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= 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r>
                        <a:rPr lang="zh-CN" altLang="en-US" sz="600" b="0" i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600" b="0" i="1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基因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全群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纯合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</a:b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总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HH1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HH2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HH3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HH4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HH5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HH6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BLAD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白细胞黏附缺陷症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Brachyspina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短脊椎症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CVM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牛脊椎畸形综合征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Cholesterol deficiency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胆固醇缺乏症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Chondrodysplasia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软骨发育不良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Citrullinemia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瓜氨酸血症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85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DUMPS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尿苷单磷酸合成酶缺乏症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77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Factor XI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缺陷症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MW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早发肌无力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Mulefoot (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并趾症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)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</a:rPr>
                        <a:t>任意基因纯合小计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3"/>
          <p:cNvGraphicFramePr/>
          <p:nvPr/>
        </p:nvGraphicFramePr>
        <p:xfrm>
          <a:off x="394970" y="1518920"/>
          <a:ext cx="4785995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HO840003010353819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151HO04311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2142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87.6%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3814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92.7%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302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12.4%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302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7.3%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578168" y="3975735"/>
          <a:ext cx="4319905" cy="206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【公牛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HO840003010353819</a:t>
                      </a: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】原始号：</a:t>
                      </a: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151HO04311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1672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578168" y="3975735"/>
          <a:ext cx="4319905" cy="206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"/>
          <p:cNvGraphicFramePr/>
          <p:nvPr/>
        </p:nvGraphicFramePr>
        <p:xfrm>
          <a:off x="283845" y="4071620"/>
          <a:ext cx="4693285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284480" y="1520190"/>
          <a:ext cx="11532235" cy="2350135"/>
        </p:xfrm>
        <a:graphic>
          <a:graphicData uri="http://schemas.openxmlformats.org/drawingml/2006/table">
            <a:tbl>
              <a:tblPr/>
              <a:tblGrid>
                <a:gridCol w="1821180"/>
                <a:gridCol w="1617980"/>
                <a:gridCol w="1214755"/>
                <a:gridCol w="1617980"/>
                <a:gridCol w="1213485"/>
                <a:gridCol w="1618615"/>
                <a:gridCol w="1214120"/>
                <a:gridCol w="1214120"/>
              </a:tblGrid>
              <a:tr h="32385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【公牛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HO840003213134224</a:t>
                      </a: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】原始号：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宋体" pitchFamily="2" charset="-122"/>
                          <a:ea typeface="宋体" pitchFamily="2" charset="-122"/>
                        </a:rPr>
                        <a:t>151HO04449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5C8A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245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在群母牛总数：成母牛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2444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+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后备牛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1672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 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= 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全群</a:t>
                      </a:r>
                      <a:r>
                        <a:rPr lang="en-US" altLang="zh-CN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4116</a:t>
                      </a:r>
                      <a:r>
                        <a:rPr lang="zh-CN" altLang="en-US" sz="1000" b="0" i="1">
                          <a:solidFill>
                            <a:srgbClr val="00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头</a:t>
                      </a:r>
                      <a:endParaRPr lang="zh-CN" altLang="en-US" sz="1000" b="0" i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近交区间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成母牛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(总2444头)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后备牛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(总1672头)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全群</a:t>
                      </a:r>
                      <a:b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(总4116头)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2444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100.0%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1132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67.7%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3576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86.9%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安全🟢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0.7%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0.3%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低风险🟡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极高风险🔴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高风险小</a:t>
                      </a:r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(&gt;6.25%)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31.6%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529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12.9%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备选公牛-近交系数分析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5903595"/>
            <a:ext cx="11494770" cy="63563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牧场使用备选冻精排名近交系数占比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06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选配推荐方案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推荐统计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质量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/>
        </p:nvGraphicFramePr>
        <p:xfrm>
          <a:off x="625158" y="1818640"/>
          <a:ext cx="2466975" cy="1008000"/>
        </p:xfrm>
        <a:graphic>
          <a:graphicData uri="http://schemas.openxmlformats.org/drawingml/2006/table">
            <a:tbl>
              <a:tblPr/>
              <a:tblGrid>
                <a:gridCol w="1057275"/>
                <a:gridCol w="140970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总母牛数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4116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有性控推荐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830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有常规推荐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3045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无推荐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1071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92760" y="12769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选配统计摘要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085715" y="1743075"/>
          <a:ext cx="6119495" cy="4284000"/>
        </p:xfrm>
        <a:graphic>
          <a:graphicData uri="http://schemas.openxmlformats.org/drawingml/2006/table">
            <a:tbl>
              <a:tblPr/>
              <a:tblGrid>
                <a:gridCol w="1457325"/>
                <a:gridCol w="1942465"/>
                <a:gridCol w="1359535"/>
                <a:gridCol w="136017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母牛数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性控推荐数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常规推荐数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后备牛已孕牛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400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3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79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76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79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3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4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后备牛第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4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周期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后备牛难孕牛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成母牛已孕牛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1094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1094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成母牛未孕牛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1030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633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1030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成母牛未孕牛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316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316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成母牛难孕牛</a:t>
                      </a:r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+</a:t>
                      </a:r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非性控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未分组</a:t>
                      </a:r>
                      <a:endParaRPr lang="zh-CN" altLang="en-US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1071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Times New Roman" panose="02020503050405090304" charset="0"/>
                        </a:rPr>
                        <a:t>0</a:t>
                      </a:r>
                      <a:endParaRPr lang="en-US" altLang="zh-CN" sz="10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085715" y="12769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选配分组摘要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269" y="437515"/>
            <a:ext cx="34340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个体选配推荐结果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123940"/>
            <a:ext cx="11494770" cy="51054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牧场个体选配推荐结果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5475" y="3846830"/>
            <a:ext cx="2466975" cy="9956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牧场个体选配报告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.xlsx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07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sz="5400">
                <a:sym typeface="+mn-ea"/>
              </a:rPr>
              <a:t>项目总结建议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 altLang="en-US">
                <a:sym typeface="+mn-ea"/>
              </a:rPr>
              <a:t>育种总结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未来发展</a:t>
            </a:r>
            <a:r>
              <a:rPr lang="zh-CN" altLang="en-US">
                <a:sym typeface="+mn-ea"/>
              </a:rPr>
              <a:t>方向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38455" y="1397635"/>
            <a:ext cx="11494770" cy="523684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t" anchorCtr="0">
            <a:noAutofit/>
          </a:bodyPr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panose="02020503050405090304" charset="0"/>
                <a:ea typeface="微软雅黑" panose="02020503050405090304" charset="0"/>
                <a:cs typeface="微软雅黑" panose="02020503050405090304" charset="0"/>
                <a:sym typeface="+mn-ea"/>
              </a:rPr>
              <a:t>。。。。。。。。。。。。。</a:t>
            </a:r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panose="02020503050405090304" charset="0"/>
                <a:ea typeface="微软雅黑" panose="02020503050405090304" charset="0"/>
                <a:cs typeface="微软雅黑" panose="02020503050405090304" charset="0"/>
                <a:sym typeface="+mn-ea"/>
              </a:rPr>
              <a:t>。。。。。。。。。。。。。</a:t>
            </a:r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dirty="0">
                <a:latin typeface="微软雅黑" panose="02020503050405090304" charset="0"/>
                <a:ea typeface="微软雅黑" panose="02020503050405090304" charset="0"/>
                <a:cs typeface="微软雅黑" panose="02020503050405090304" charset="0"/>
                <a:sym typeface="+mn-ea"/>
              </a:rPr>
              <a:t>。。。。。。。。。。。。。</a:t>
            </a:r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  <a:sym typeface="+mn-ea"/>
            </a:endParaRPr>
          </a:p>
          <a:p>
            <a:pPr algn="l"/>
            <a:endParaRPr lang="zh-CN" altLang="en-US" dirty="0">
              <a:latin typeface="微软雅黑" panose="02020503050405090304" charset="0"/>
              <a:ea typeface="微软雅黑" panose="02020503050405090304" charset="0"/>
              <a:cs typeface="微软雅黑" panose="02020503050405090304" charset="0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548640"/>
            <a:ext cx="1298448" cy="7680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4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目录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234440"/>
            <a:ext cx="731520" cy="18288"/>
          </a:xfrm>
          <a:prstGeom prst="rect">
            <a:avLst/>
          </a:prstGeom>
          <a:solidFill>
            <a:srgbClr val="008B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3419856" y="154533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>
            <p:custDataLst>
              <p:tags r:id="rId2"/>
            </p:custDataLst>
          </p:nvPr>
        </p:nvSpPr>
        <p:spPr>
          <a:xfrm>
            <a:off x="3602736" y="154533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3602736" y="154533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01</a:t>
            </a: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4379976" y="154533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牧场概况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4379976" y="200253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基本信息 牛群结构</a:t>
            </a:r>
          </a:p>
        </p:txBody>
      </p:sp>
      <p:sp>
        <p:nvSpPr>
          <p:cNvPr id="10" name="Rectangle 9"/>
          <p:cNvSpPr/>
          <p:nvPr>
            <p:custDataLst>
              <p:tags r:id="rId6"/>
            </p:custDataLst>
          </p:nvPr>
        </p:nvSpPr>
        <p:spPr>
          <a:xfrm>
            <a:off x="3419856" y="255117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>
            <p:custDataLst>
              <p:tags r:id="rId7"/>
            </p:custDataLst>
          </p:nvPr>
        </p:nvSpPr>
        <p:spPr>
          <a:xfrm>
            <a:off x="3602736" y="255117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3602736" y="255117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02</a:t>
            </a:r>
          </a:p>
        </p:txBody>
      </p:sp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4379976" y="255117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系谱记录分析</a:t>
            </a:r>
          </a:p>
        </p:txBody>
      </p:sp>
      <p:sp>
        <p:nvSpPr>
          <p:cNvPr id="14" name="TextBox 13"/>
          <p:cNvSpPr txBox="1"/>
          <p:nvPr>
            <p:custDataLst>
              <p:tags r:id="rId10"/>
            </p:custDataLst>
          </p:nvPr>
        </p:nvSpPr>
        <p:spPr>
          <a:xfrm>
            <a:off x="4379976" y="300837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完整性 识别率</a:t>
            </a: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3419856" y="355701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>
            <p:custDataLst>
              <p:tags r:id="rId12"/>
            </p:custDataLst>
          </p:nvPr>
        </p:nvSpPr>
        <p:spPr>
          <a:xfrm>
            <a:off x="3602736" y="355701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>
            <p:custDataLst>
              <p:tags r:id="rId13"/>
            </p:custDataLst>
          </p:nvPr>
        </p:nvSpPr>
        <p:spPr>
          <a:xfrm>
            <a:off x="3602736" y="355701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03</a:t>
            </a:r>
          </a:p>
        </p:txBody>
      </p:sp>
      <p:sp>
        <p:nvSpPr>
          <p:cNvPr id="18" name="TextBox 17"/>
          <p:cNvSpPr txBox="1"/>
          <p:nvPr>
            <p:custDataLst>
              <p:tags r:id="rId14"/>
            </p:custDataLst>
          </p:nvPr>
        </p:nvSpPr>
        <p:spPr>
          <a:xfrm>
            <a:off x="4379976" y="355701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牛群遗传评估</a:t>
            </a:r>
          </a:p>
        </p:txBody>
      </p:sp>
      <p:sp>
        <p:nvSpPr>
          <p:cNvPr id="19" name="TextBox 18"/>
          <p:cNvSpPr txBox="1"/>
          <p:nvPr>
            <p:custDataLst>
              <p:tags r:id="rId15"/>
            </p:custDataLst>
          </p:nvPr>
        </p:nvSpPr>
        <p:spPr>
          <a:xfrm>
            <a:off x="4379976" y="401421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性状 指数 进展</a:t>
            </a:r>
          </a:p>
        </p:txBody>
      </p:sp>
      <p:sp>
        <p:nvSpPr>
          <p:cNvPr id="20" name="Rectangle 19"/>
          <p:cNvSpPr/>
          <p:nvPr>
            <p:custDataLst>
              <p:tags r:id="rId16"/>
            </p:custDataLst>
          </p:nvPr>
        </p:nvSpPr>
        <p:spPr>
          <a:xfrm>
            <a:off x="3419856" y="4562856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>
            <p:custDataLst>
              <p:tags r:id="rId17"/>
            </p:custDataLst>
          </p:nvPr>
        </p:nvSpPr>
        <p:spPr>
          <a:xfrm>
            <a:off x="3602736" y="4562856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>
            <p:custDataLst>
              <p:tags r:id="rId18"/>
            </p:custDataLst>
          </p:nvPr>
        </p:nvSpPr>
        <p:spPr>
          <a:xfrm>
            <a:off x="3602736" y="4562856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04</a:t>
            </a:r>
          </a:p>
        </p:txBody>
      </p:sp>
      <p:sp>
        <p:nvSpPr>
          <p:cNvPr id="23" name="TextBox 22"/>
          <p:cNvSpPr txBox="1"/>
          <p:nvPr>
            <p:custDataLst>
              <p:tags r:id="rId19"/>
            </p:custDataLst>
          </p:nvPr>
        </p:nvSpPr>
        <p:spPr>
          <a:xfrm>
            <a:off x="4379976" y="4562856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配种记录分析</a:t>
            </a:r>
          </a:p>
        </p:txBody>
      </p:sp>
      <p:sp>
        <p:nvSpPr>
          <p:cNvPr id="24" name="TextBox 23"/>
          <p:cNvSpPr txBox="1"/>
          <p:nvPr>
            <p:custDataLst>
              <p:tags r:id="rId20"/>
            </p:custDataLst>
          </p:nvPr>
        </p:nvSpPr>
        <p:spPr>
          <a:xfrm>
            <a:off x="4379976" y="5020056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概况 风险 近交</a:t>
            </a:r>
          </a:p>
        </p:txBody>
      </p:sp>
      <p:sp>
        <p:nvSpPr>
          <p:cNvPr id="25" name="Rectangle 24"/>
          <p:cNvSpPr/>
          <p:nvPr>
            <p:custDataLst>
              <p:tags r:id="rId21"/>
            </p:custDataLst>
          </p:nvPr>
        </p:nvSpPr>
        <p:spPr>
          <a:xfrm>
            <a:off x="6528816" y="2039112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>
            <p:custDataLst>
              <p:tags r:id="rId22"/>
            </p:custDataLst>
          </p:nvPr>
        </p:nvSpPr>
        <p:spPr>
          <a:xfrm>
            <a:off x="6702552" y="2039112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>
            <p:custDataLst>
              <p:tags r:id="rId23"/>
            </p:custDataLst>
          </p:nvPr>
        </p:nvSpPr>
        <p:spPr>
          <a:xfrm>
            <a:off x="6702552" y="2039112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05</a:t>
            </a:r>
          </a:p>
        </p:txBody>
      </p:sp>
      <p:sp>
        <p:nvSpPr>
          <p:cNvPr id="28" name="TextBox 27"/>
          <p:cNvSpPr txBox="1"/>
          <p:nvPr>
            <p:custDataLst>
              <p:tags r:id="rId24"/>
            </p:custDataLst>
          </p:nvPr>
        </p:nvSpPr>
        <p:spPr>
          <a:xfrm>
            <a:off x="7488936" y="2039112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公牛使用分析</a:t>
            </a:r>
          </a:p>
        </p:txBody>
      </p:sp>
      <p:sp>
        <p:nvSpPr>
          <p:cNvPr id="29" name="TextBox 28"/>
          <p:cNvSpPr txBox="1"/>
          <p:nvPr>
            <p:custDataLst>
              <p:tags r:id="rId25"/>
            </p:custDataLst>
          </p:nvPr>
        </p:nvSpPr>
        <p:spPr>
          <a:xfrm>
            <a:off x="7488936" y="249631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已用 备选 评估</a:t>
            </a:r>
          </a:p>
        </p:txBody>
      </p:sp>
      <p:sp>
        <p:nvSpPr>
          <p:cNvPr id="30" name="Rectangle 29"/>
          <p:cNvSpPr/>
          <p:nvPr>
            <p:custDataLst>
              <p:tags r:id="rId26"/>
            </p:custDataLst>
          </p:nvPr>
        </p:nvSpPr>
        <p:spPr>
          <a:xfrm>
            <a:off x="6528816" y="3044952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>
            <p:custDataLst>
              <p:tags r:id="rId27"/>
            </p:custDataLst>
          </p:nvPr>
        </p:nvSpPr>
        <p:spPr>
          <a:xfrm>
            <a:off x="6702552" y="3044952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>
            <p:custDataLst>
              <p:tags r:id="rId28"/>
            </p:custDataLst>
          </p:nvPr>
        </p:nvSpPr>
        <p:spPr>
          <a:xfrm>
            <a:off x="6702552" y="3044952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06</a:t>
            </a:r>
          </a:p>
        </p:txBody>
      </p:sp>
      <p:sp>
        <p:nvSpPr>
          <p:cNvPr id="33" name="TextBox 32"/>
          <p:cNvSpPr txBox="1"/>
          <p:nvPr>
            <p:custDataLst>
              <p:tags r:id="rId29"/>
            </p:custDataLst>
          </p:nvPr>
        </p:nvSpPr>
        <p:spPr>
          <a:xfrm>
            <a:off x="7488936" y="3044952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选配推荐方案</a:t>
            </a:r>
          </a:p>
        </p:txBody>
      </p:sp>
      <p:sp>
        <p:nvSpPr>
          <p:cNvPr id="34" name="TextBox 33"/>
          <p:cNvSpPr txBox="1"/>
          <p:nvPr>
            <p:custDataLst>
              <p:tags r:id="rId30"/>
            </p:custDataLst>
          </p:nvPr>
        </p:nvSpPr>
        <p:spPr>
          <a:xfrm>
            <a:off x="7488936" y="350215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推荐统计 质量</a:t>
            </a:r>
          </a:p>
        </p:txBody>
      </p:sp>
      <p:sp>
        <p:nvSpPr>
          <p:cNvPr id="35" name="Rectangle 34"/>
          <p:cNvSpPr/>
          <p:nvPr>
            <p:custDataLst>
              <p:tags r:id="rId31"/>
            </p:custDataLst>
          </p:nvPr>
        </p:nvSpPr>
        <p:spPr>
          <a:xfrm>
            <a:off x="6528816" y="4050791"/>
            <a:ext cx="54864" cy="82296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>
            <p:custDataLst>
              <p:tags r:id="rId32"/>
            </p:custDataLst>
          </p:nvPr>
        </p:nvSpPr>
        <p:spPr>
          <a:xfrm>
            <a:off x="6702552" y="4050791"/>
            <a:ext cx="694944" cy="649224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>
            <p:custDataLst>
              <p:tags r:id="rId33"/>
            </p:custDataLst>
          </p:nvPr>
        </p:nvSpPr>
        <p:spPr>
          <a:xfrm>
            <a:off x="6702552" y="4050791"/>
            <a:ext cx="694944" cy="649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3600" b="1">
                <a:solidFill>
                  <a:srgbClr val="FFFFFF"/>
                </a:solidFill>
                <a:latin typeface="Arial" panose="020B0604020202090204"/>
              </a:defRPr>
            </a:pPr>
            <a:r>
              <a:t>07</a:t>
            </a:r>
          </a:p>
        </p:txBody>
      </p:sp>
      <p:sp>
        <p:nvSpPr>
          <p:cNvPr id="38" name="TextBox 37"/>
          <p:cNvSpPr txBox="1"/>
          <p:nvPr>
            <p:custDataLst>
              <p:tags r:id="rId34"/>
            </p:custDataLst>
          </p:nvPr>
        </p:nvSpPr>
        <p:spPr>
          <a:xfrm>
            <a:off x="7488936" y="4050791"/>
            <a:ext cx="1709928" cy="4023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t>项目总结建议</a:t>
            </a:r>
          </a:p>
        </p:txBody>
      </p:sp>
      <p:sp>
        <p:nvSpPr>
          <p:cNvPr id="39" name="TextBox 38"/>
          <p:cNvSpPr txBox="1"/>
          <p:nvPr>
            <p:custDataLst>
              <p:tags r:id="rId35"/>
            </p:custDataLst>
          </p:nvPr>
        </p:nvSpPr>
        <p:spPr>
          <a:xfrm>
            <a:off x="7488936" y="4507992"/>
            <a:ext cx="1664208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发现 建议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01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/>
              <a:t>牧场概况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t>基本信息 牛群结构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904" y="457835"/>
            <a:ext cx="1711960" cy="32194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牧场基本数据信息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42620" y="2348865"/>
          <a:ext cx="4748530" cy="2047875"/>
        </p:xfrm>
        <a:graphic>
          <a:graphicData uri="http://schemas.openxmlformats.org/drawingml/2006/table">
            <a:tbl>
              <a:tblPr/>
              <a:tblGrid>
                <a:gridCol w="1632585"/>
                <a:gridCol w="3115945"/>
              </a:tblGrid>
              <a:tr h="6927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牧场名称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s00000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报告生成时间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2099-00-00 00:00:00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牧场服务人员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宋体" pitchFamily="2" charset="-122"/>
                          <a:cs typeface="Times New Roman" panose="02020503050405090304" charset="0"/>
                        </a:rPr>
                        <a:t>xxxxxxx</a:t>
                      </a:r>
                      <a:endParaRPr lang="en-US" altLang="zh-CN" sz="15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宋体" pitchFamily="2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758180" y="2348865"/>
          <a:ext cx="5598795" cy="2048510"/>
        </p:xfrm>
        <a:graphic>
          <a:graphicData uri="http://schemas.openxmlformats.org/drawingml/2006/table">
            <a:tbl>
              <a:tblPr/>
              <a:tblGrid>
                <a:gridCol w="1692910"/>
                <a:gridCol w="1210945"/>
                <a:gridCol w="2694940"/>
              </a:tblGrid>
              <a:tr h="39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数据类型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母牛信息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在场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: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母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,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公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离场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: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母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, 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公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配种记录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备选公牛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体型外貌数据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基因组数据</a:t>
                      </a:r>
                      <a:endParaRPr lang="zh-CN" altLang="en-US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38455" y="580961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牧场牛只信息齐全开展过体型外貌测定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且有基因组检测结果</a:t>
            </a:r>
            <a:r>
              <a:rPr 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3255" y="1701165"/>
            <a:ext cx="563308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上传数据概览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3255" y="1701165"/>
            <a:ext cx="473583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1711960" cy="32194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牧场牛群结构</a:t>
            </a: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106160" y="1655445"/>
          <a:ext cx="4572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073150" y="1585595"/>
          <a:ext cx="5051425" cy="2637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1322705" y="4344670"/>
          <a:ext cx="4229100" cy="1635125"/>
        </p:xfrm>
        <a:graphic>
          <a:graphicData uri="http://schemas.openxmlformats.org/drawingml/2006/table">
            <a:tbl>
              <a:tblPr/>
              <a:tblGrid>
                <a:gridCol w="1691640"/>
                <a:gridCol w="1268730"/>
                <a:gridCol w="1268730"/>
              </a:tblGrid>
              <a:tr h="288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数量(头)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占比(%)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成母牛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胎次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&gt;0)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00.0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后备牛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(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胎次</a:t>
                      </a: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=0)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00.0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>
                          <a:solidFill>
                            <a:schemeClr val="tx1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500" b="1" i="0">
                        <a:solidFill>
                          <a:schemeClr val="tx1"/>
                        </a:solidFill>
                        <a:latin typeface="微软雅黑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 i="0">
                          <a:solidFill>
                            <a:schemeClr val="tx1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500" b="1" i="0">
                        <a:solidFill>
                          <a:schemeClr val="tx1"/>
                        </a:solidFill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 i="0">
                          <a:solidFill>
                            <a:schemeClr val="tx1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500" b="1" i="0">
                        <a:solidFill>
                          <a:schemeClr val="tx1"/>
                        </a:solidFill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8455" y="580961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牧场牛群结构占比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平均泌乳天数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平均胎次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6956425" y="4443095"/>
          <a:ext cx="4189095" cy="647700"/>
        </p:xfrm>
        <a:graphic>
          <a:graphicData uri="http://schemas.openxmlformats.org/drawingml/2006/table">
            <a:tbl>
              <a:tblPr/>
              <a:tblGrid>
                <a:gridCol w="2393950"/>
                <a:gridCol w="1795145"/>
              </a:tblGrid>
              <a:tr h="288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在群母牛平均胎次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在群母牛平均泌乳天数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000.0天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56640" y="1184910"/>
            <a:ext cx="449516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成母牛/后备牛分布统计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6570345" y="1347470"/>
          <a:ext cx="4495800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476625" y="4324350"/>
          <a:ext cx="5225415" cy="1548000"/>
        </p:xfrm>
        <a:graphic>
          <a:graphicData uri="http://schemas.openxmlformats.org/drawingml/2006/table">
            <a:tbl>
              <a:tblPr/>
              <a:tblGrid>
                <a:gridCol w="1741805"/>
                <a:gridCol w="1741805"/>
                <a:gridCol w="1741805"/>
              </a:tblGrid>
              <a:tr h="288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胎次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数量(头)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5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占比(%)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r>
                        <a:rPr lang="zh-CN" altLang="en-US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胎及以上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1" i="0"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合计</a:t>
                      </a:r>
                      <a:endParaRPr lang="en-US" altLang="zh-CN" sz="1500" b="1" i="0"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1" i="0"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0000</a:t>
                      </a:r>
                      <a:endParaRPr lang="en-US" altLang="zh-CN" sz="1500" b="1" i="0"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500" b="1" i="0">
                          <a:latin typeface="微软雅黑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500" b="1" i="0">
                        <a:latin typeface="微软雅黑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38455" y="5992495"/>
            <a:ext cx="11494770" cy="47498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牧场在群牛胎次</a:t>
            </a:r>
            <a:r>
              <a:rPr 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6640" y="1184910"/>
            <a:ext cx="449516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不同胎次分布统计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62269" y="437515"/>
            <a:ext cx="1711960" cy="32194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 algn="l">
              <a:buClrTx/>
              <a:buSzTx/>
              <a:buFontTx/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牧场牛群结构</a:t>
            </a: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/>
          <p:cNvGraphicFramePr/>
          <p:nvPr/>
        </p:nvGraphicFramePr>
        <p:xfrm>
          <a:off x="991235" y="1635125"/>
          <a:ext cx="4344670" cy="2637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6000" b="1">
                <a:sym typeface="+mn-ea"/>
              </a:rPr>
              <a:t>02</a:t>
            </a:r>
            <a:endParaRPr lang="en-US" sz="6000" b="1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321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l">
              <a:buClrTx/>
              <a:buSzTx/>
              <a:buFontTx/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>
                <a:sym typeface="+mn-ea"/>
              </a:rPr>
              <a:t>系谱记录信息</a:t>
            </a:r>
            <a:endParaRPr sz="5400"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21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l">
              <a:buClrTx/>
              <a:buSzTx/>
              <a:buFontTx/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>
                <a:sym typeface="+mn-ea"/>
              </a:rPr>
              <a:t>完整性</a:t>
            </a:r>
            <a:r>
              <a:rPr lang="zh-CN">
                <a:sym typeface="+mn-ea"/>
              </a:rPr>
              <a:t> </a:t>
            </a:r>
            <a:r>
              <a:rPr lang="zh-CN">
                <a:sym typeface="+mn-ea"/>
              </a:rPr>
              <a:t>识别率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180975" y="1561465"/>
          <a:ext cx="11921490" cy="2088000"/>
        </p:xfrm>
        <a:graphic>
          <a:graphicData uri="http://schemas.openxmlformats.org/drawingml/2006/table">
            <a:tbl>
              <a:tblPr/>
              <a:tblGrid>
                <a:gridCol w="1404620"/>
                <a:gridCol w="915035"/>
                <a:gridCol w="1501775"/>
                <a:gridCol w="1414145"/>
                <a:gridCol w="1512570"/>
                <a:gridCol w="1546225"/>
                <a:gridCol w="1826895"/>
                <a:gridCol w="180000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出生年份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总头数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可识别父号牛数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可识别父号占比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可识别外祖父牛数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可识别外祖父占比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可识别外曾外祖父牛数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可识别外曾外祖父占比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2021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年及以前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2025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000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62355" y="3672840"/>
            <a:ext cx="317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系谱识别率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占比分析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在群牛系谱可识别性分析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6640" y="1144905"/>
            <a:ext cx="4495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系谱识别情况汇总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6021070"/>
            <a:ext cx="11494770" cy="70993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牧场系谱识别情况较差，父号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年识别率较低，主要原因是</a:t>
            </a:r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，未来重点关注育种基础数据提升，通过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569720" y="4041140"/>
            <a:ext cx="9265920" cy="191389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6" name="图表 15" descr="7b0a202020202263686172745265734964223a20223530303533343230220a7d0a"/>
          <p:cNvGraphicFramePr/>
          <p:nvPr/>
        </p:nvGraphicFramePr>
        <p:xfrm>
          <a:off x="1706880" y="3993515"/>
          <a:ext cx="2534285" cy="1913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7" name="图表 16" descr="7b0a202020202263686172745265734964223a20223530303533343230220a7d0a"/>
          <p:cNvGraphicFramePr/>
          <p:nvPr/>
        </p:nvGraphicFramePr>
        <p:xfrm>
          <a:off x="4903470" y="4041140"/>
          <a:ext cx="2534285" cy="1913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图表 17" descr="7b0a202020202263686172745265734964223a20223530303533343230220a7d0a"/>
          <p:cNvGraphicFramePr/>
          <p:nvPr/>
        </p:nvGraphicFramePr>
        <p:xfrm>
          <a:off x="8101330" y="3993515"/>
          <a:ext cx="2534285" cy="1913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" descr="7b0a202020202263686172745265734964223a20223230343736333536220a7d0a"/>
          <p:cNvGraphicFramePr/>
          <p:nvPr/>
        </p:nvGraphicFramePr>
        <p:xfrm>
          <a:off x="2496185" y="1295083"/>
          <a:ext cx="719963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46532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在群牛关键性状年均进展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性状逐年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7625715" y="4212590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-1000~-800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-800~-600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-600~-400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-400~-200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-200~0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0~200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200~400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400~600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600~800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ctr">
              <a:buClrTx/>
              <a:buSzTx/>
              <a:buFontTx/>
            </a:pPr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在群母牛NM$分布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1"/>
          <p:cNvGraphicFramePr/>
          <p:nvPr/>
        </p:nvGraphicFramePr>
        <p:xfrm>
          <a:off x="6546215" y="1453515"/>
          <a:ext cx="4563110" cy="267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/>
          <p:cNvGraphicFramePr/>
          <p:nvPr/>
        </p:nvGraphicFramePr>
        <p:xfrm>
          <a:off x="305435" y="1504315"/>
          <a:ext cx="6196330" cy="378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2020" y="1522730"/>
            <a:ext cx="4864100" cy="29095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在群牛NM$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NM$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80390" y="4444365"/>
          <a:ext cx="6483350" cy="647700"/>
        </p:xfrm>
        <a:graphic>
          <a:graphicData uri="http://schemas.openxmlformats.org/drawingml/2006/table">
            <a:tbl>
              <a:tblPr/>
              <a:tblGrid>
                <a:gridCol w="895985"/>
                <a:gridCol w="895985"/>
                <a:gridCol w="895985"/>
                <a:gridCol w="895985"/>
                <a:gridCol w="895985"/>
                <a:gridCol w="895985"/>
                <a:gridCol w="1107440"/>
              </a:tblGrid>
              <a:tr h="215900">
                <a:tc gridSpan="7">
                  <a:txBody>
                    <a:bodyPr/>
                    <a:p>
                      <a:pPr algn="l" fontAlgn="b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NM$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90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在群母牛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5953760" y="2508250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637780" y="1917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五等份分析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5" y="1622425"/>
            <a:ext cx="4217670" cy="272034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953760" y="1908175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953760" y="3753485"/>
          <a:ext cx="604692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36905" y="4453890"/>
          <a:ext cx="4449445" cy="682625"/>
        </p:xfrm>
        <a:graphic>
          <a:graphicData uri="http://schemas.openxmlformats.org/drawingml/2006/table">
            <a:tbl>
              <a:tblPr/>
              <a:tblGrid>
                <a:gridCol w="715645"/>
                <a:gridCol w="519430"/>
                <a:gridCol w="555625"/>
                <a:gridCol w="600075"/>
                <a:gridCol w="654050"/>
                <a:gridCol w="536575"/>
                <a:gridCol w="86804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NM$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91135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成母牛组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770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后备牛组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9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38505" y="1514475"/>
            <a:ext cx="4269740" cy="2744470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5969635" y="1666875"/>
          <a:ext cx="5920740" cy="970280"/>
        </p:xfrm>
        <a:graphic>
          <a:graphicData uri="http://schemas.openxmlformats.org/drawingml/2006/table">
            <a:tbl>
              <a:tblPr/>
              <a:tblGrid>
                <a:gridCol w="101092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6000750" y="2955925"/>
          <a:ext cx="5920740" cy="942975"/>
        </p:xfrm>
        <a:graphic>
          <a:graphicData uri="http://schemas.openxmlformats.org/drawingml/2006/table">
            <a:tbl>
              <a:tblPr/>
              <a:tblGrid>
                <a:gridCol w="979170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3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994400" y="42589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4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6000750" y="55416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5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月龄遗传分布分布结果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6"/>
            </p:custDataLst>
          </p:nvPr>
        </p:nvGraphicFramePr>
        <p:xfrm>
          <a:off x="632460" y="4244975"/>
          <a:ext cx="4732655" cy="1017270"/>
        </p:xfrm>
        <a:graphic>
          <a:graphicData uri="http://schemas.openxmlformats.org/drawingml/2006/table">
            <a:tbl>
              <a:tblPr/>
              <a:tblGrid>
                <a:gridCol w="1007745"/>
                <a:gridCol w="633095"/>
                <a:gridCol w="478790"/>
                <a:gridCol w="584200"/>
                <a:gridCol w="598170"/>
                <a:gridCol w="570230"/>
                <a:gridCol w="86042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NM$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胎及以上组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月龄以上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月龄以下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5" y="1631950"/>
            <a:ext cx="4237990" cy="26549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088380" y="1207770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47853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NM$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45465" y="4521200"/>
          <a:ext cx="5146675" cy="1207770"/>
        </p:xfrm>
        <a:graphic>
          <a:graphicData uri="http://schemas.openxmlformats.org/drawingml/2006/table">
            <a:tbl>
              <a:tblPr/>
              <a:tblGrid>
                <a:gridCol w="735330"/>
                <a:gridCol w="735330"/>
                <a:gridCol w="735330"/>
                <a:gridCol w="734695"/>
                <a:gridCol w="685800"/>
                <a:gridCol w="561340"/>
                <a:gridCol w="958850"/>
              </a:tblGrid>
              <a:tr h="15875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NM$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2024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2023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2019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088380" y="2817495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5"/>
            </p:custDataLst>
          </p:nvPr>
        </p:nvGraphicFramePr>
        <p:xfrm>
          <a:off x="6088380" y="4412615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7625715" y="4212590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-1000~-800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-800~-600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-600~-400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-400~-200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-200~0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0~200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200~400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400~600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600~800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ctr">
              <a:buClrTx/>
              <a:buSzTx/>
              <a:buFontTx/>
            </a:pPr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在群母牛</a:t>
            </a:r>
            <a:r>
              <a:rPr lang="en-US" altLang="zh-CN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TPI</a:t>
            </a:r>
            <a:r>
              <a:rPr lang="zh-CN" altLang="en-US" sz="1800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1"/>
          <p:cNvGraphicFramePr/>
          <p:nvPr/>
        </p:nvGraphicFramePr>
        <p:xfrm>
          <a:off x="6546215" y="1453515"/>
          <a:ext cx="4563110" cy="267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2"/>
          <p:cNvGraphicFramePr/>
          <p:nvPr/>
        </p:nvGraphicFramePr>
        <p:xfrm>
          <a:off x="305435" y="1504315"/>
          <a:ext cx="6196330" cy="378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2020" y="1522730"/>
            <a:ext cx="4864100" cy="29095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NM$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580390" y="4444365"/>
          <a:ext cx="5547360" cy="640080"/>
        </p:xfrm>
        <a:graphic>
          <a:graphicData uri="http://schemas.openxmlformats.org/drawingml/2006/table">
            <a:tbl>
              <a:tblPr/>
              <a:tblGrid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</a:tblGrid>
              <a:tr h="213360">
                <a:tc gridSpan="7">
                  <a:txBody>
                    <a:bodyPr/>
                    <a:p>
                      <a:pPr algn="l" fontAlgn="b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TPI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33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在群母牛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5953760" y="2508250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637780" y="1917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五等份分析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6905" y="1547495"/>
            <a:ext cx="4450080" cy="287020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953760" y="1908175"/>
          <a:ext cx="609645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953760" y="3753485"/>
          <a:ext cx="6046920" cy="1260000"/>
        </p:xfrm>
        <a:graphic>
          <a:graphicData uri="http://schemas.openxmlformats.org/drawingml/2006/table">
            <a:tbl>
              <a:tblPr/>
              <a:tblGrid>
                <a:gridCol w="972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72465" y="4613910"/>
          <a:ext cx="4449445" cy="682625"/>
        </p:xfrm>
        <a:graphic>
          <a:graphicData uri="http://schemas.openxmlformats.org/drawingml/2006/table">
            <a:tbl>
              <a:tblPr/>
              <a:tblGrid>
                <a:gridCol w="715645"/>
                <a:gridCol w="519430"/>
                <a:gridCol w="555625"/>
                <a:gridCol w="600075"/>
                <a:gridCol w="654050"/>
                <a:gridCol w="536575"/>
                <a:gridCol w="86804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TPI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91135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成母牛组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770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后备牛组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9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93140" y="1598295"/>
            <a:ext cx="4011295" cy="2578100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5969635" y="1666875"/>
          <a:ext cx="5920740" cy="970280"/>
        </p:xfrm>
        <a:graphic>
          <a:graphicData uri="http://schemas.openxmlformats.org/drawingml/2006/table">
            <a:tbl>
              <a:tblPr/>
              <a:tblGrid>
                <a:gridCol w="101092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6000750" y="2955925"/>
          <a:ext cx="5920740" cy="942975"/>
        </p:xfrm>
        <a:graphic>
          <a:graphicData uri="http://schemas.openxmlformats.org/drawingml/2006/table">
            <a:tbl>
              <a:tblPr/>
              <a:tblGrid>
                <a:gridCol w="979170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3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994400" y="42589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4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6000750" y="5541645"/>
          <a:ext cx="5920740" cy="942975"/>
        </p:xfrm>
        <a:graphic>
          <a:graphicData uri="http://schemas.openxmlformats.org/drawingml/2006/table">
            <a:tbl>
              <a:tblPr/>
              <a:tblGrid>
                <a:gridCol w="998220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5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月龄遗传分布分布结果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6"/>
            </p:custDataLst>
          </p:nvPr>
        </p:nvGraphicFramePr>
        <p:xfrm>
          <a:off x="632460" y="4244975"/>
          <a:ext cx="4732655" cy="1017270"/>
        </p:xfrm>
        <a:graphic>
          <a:graphicData uri="http://schemas.openxmlformats.org/drawingml/2006/table">
            <a:tbl>
              <a:tblPr/>
              <a:tblGrid>
                <a:gridCol w="1007745"/>
                <a:gridCol w="633095"/>
                <a:gridCol w="478790"/>
                <a:gridCol w="584200"/>
                <a:gridCol w="598170"/>
                <a:gridCol w="570230"/>
                <a:gridCol w="86042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TPI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胎及以上组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月龄以上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月龄以下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03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sz="5400">
                <a:sym typeface="+mn-ea"/>
              </a:rPr>
              <a:t>牛群遗传评估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 lang="zh-CN">
                <a:sym typeface="+mn-ea"/>
              </a:rPr>
              <a:t>性状</a:t>
            </a: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指数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进展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5" y="1619250"/>
            <a:ext cx="4474210" cy="28028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TPI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545465" y="4530090"/>
          <a:ext cx="5146675" cy="1198880"/>
        </p:xfrm>
        <a:graphic>
          <a:graphicData uri="http://schemas.openxmlformats.org/drawingml/2006/table">
            <a:tbl>
              <a:tblPr/>
              <a:tblGrid>
                <a:gridCol w="735330"/>
                <a:gridCol w="735330"/>
                <a:gridCol w="735330"/>
                <a:gridCol w="734695"/>
                <a:gridCol w="685800"/>
                <a:gridCol w="561340"/>
                <a:gridCol w="958850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TPI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2024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2023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2019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088380" y="1207770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TPI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4"/>
            </p:custDataLst>
          </p:nvPr>
        </p:nvGraphicFramePr>
        <p:xfrm>
          <a:off x="6088380" y="2817495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TPI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5"/>
            </p:custDataLst>
          </p:nvPr>
        </p:nvGraphicFramePr>
        <p:xfrm>
          <a:off x="6088380" y="4412615"/>
          <a:ext cx="5916295" cy="1512000"/>
        </p:xfrm>
        <a:graphic>
          <a:graphicData uri="http://schemas.openxmlformats.org/drawingml/2006/table">
            <a:tbl>
              <a:tblPr/>
              <a:tblGrid>
                <a:gridCol w="97218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TPI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"/>
          <p:cNvGraphicFramePr/>
          <p:nvPr/>
        </p:nvGraphicFramePr>
        <p:xfrm>
          <a:off x="6550025" y="1600200"/>
          <a:ext cx="4459605" cy="301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5" name="Chart 2"/>
          <p:cNvGraphicFramePr/>
          <p:nvPr/>
        </p:nvGraphicFramePr>
        <p:xfrm>
          <a:off x="645478" y="1592263"/>
          <a:ext cx="5399405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在群母牛育种指数分布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7625715" y="4504055"/>
          <a:ext cx="4097655" cy="1916430"/>
        </p:xfrm>
        <a:graphic>
          <a:graphicData uri="http://schemas.openxmlformats.org/drawingml/2006/table">
            <a:tbl>
              <a:tblPr/>
              <a:tblGrid>
                <a:gridCol w="1365885"/>
                <a:gridCol w="1365885"/>
                <a:gridCol w="1365885"/>
              </a:tblGrid>
              <a:tr h="219075"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分布区间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占比（</a:t>
                      </a:r>
                      <a:r>
                        <a:rPr lang="en-US" altLang="zh-CN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-250--200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-200--150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-150--100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-100--50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-50-0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50-100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100-150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859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150-200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38455" y="5760720"/>
            <a:ext cx="710882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指数分布，其中低于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的占比为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2020" y="1522730"/>
            <a:ext cx="4864100" cy="29095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在群牛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育种指数整体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NM$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580390" y="4444365"/>
          <a:ext cx="5547360" cy="640080"/>
        </p:xfrm>
        <a:graphic>
          <a:graphicData uri="http://schemas.openxmlformats.org/drawingml/2006/table">
            <a:tbl>
              <a:tblPr/>
              <a:tblGrid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</a:tblGrid>
              <a:tr h="2133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>
                          <a:latin typeface="微软雅黑" panose="02020503050405090304" charset="0"/>
                          <a:ea typeface="微软雅黑" panose="02020503050405090304" charset="0"/>
                          <a:sym typeface="+mn-ea"/>
                        </a:rPr>
                        <a:t>育种指数</a:t>
                      </a:r>
                      <a:r>
                        <a:rPr lang="zh-CN" altLang="en-US" sz="900" b="1"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  <a:sym typeface="+mn-ea"/>
                        </a:rPr>
                        <a:t>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33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在群母牛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5710555" y="2508250"/>
          <a:ext cx="6339840" cy="1260000"/>
        </p:xfrm>
        <a:graphic>
          <a:graphicData uri="http://schemas.openxmlformats.org/drawingml/2006/table">
            <a:tbl>
              <a:tblPr/>
              <a:tblGrid>
                <a:gridCol w="121539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NM$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宋体"/>
                        <a:cs typeface="Times New Roman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637780" y="1917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育种指数五等份分析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671185" y="1908175"/>
          <a:ext cx="6379210" cy="1260000"/>
        </p:xfrm>
        <a:graphic>
          <a:graphicData uri="http://schemas.openxmlformats.org/drawingml/2006/table">
            <a:tbl>
              <a:tblPr/>
              <a:tblGrid>
                <a:gridCol w="1254760"/>
                <a:gridCol w="854075"/>
                <a:gridCol w="854075"/>
                <a:gridCol w="854075"/>
                <a:gridCol w="854075"/>
                <a:gridCol w="854075"/>
                <a:gridCol w="85407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</a:t>
                      </a:r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sym typeface="+mn-ea"/>
                        </a:rPr>
                        <a:t>index平均得分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35925" y="142557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在群母牛-成母牛组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655945" y="3753485"/>
          <a:ext cx="6344920" cy="1260000"/>
        </p:xfrm>
        <a:graphic>
          <a:graphicData uri="http://schemas.openxmlformats.org/drawingml/2006/table">
            <a:tbl>
              <a:tblPr/>
              <a:tblGrid>
                <a:gridCol w="1270000"/>
                <a:gridCol w="845820"/>
                <a:gridCol w="845820"/>
                <a:gridCol w="845820"/>
                <a:gridCol w="845820"/>
                <a:gridCol w="84582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sym typeface="+mn-ea"/>
                        </a:rPr>
                        <a:t>index平均得分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35925" y="3313430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在群母牛-后备牛组</a:t>
            </a:r>
            <a:endParaRPr lang="zh-CN" altLang="en-US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成母牛</a:t>
            </a:r>
            <a:r>
              <a:rPr lang="en-US" altLang="zh-CN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后备牛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" y="5760720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牧场在群牛成母牛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后备牛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 7" descr="Pictur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830" y="1631950"/>
            <a:ext cx="4450080" cy="294894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72465" y="4613910"/>
          <a:ext cx="4449445" cy="682625"/>
        </p:xfrm>
        <a:graphic>
          <a:graphicData uri="http://schemas.openxmlformats.org/drawingml/2006/table">
            <a:tbl>
              <a:tblPr/>
              <a:tblGrid>
                <a:gridCol w="715645"/>
                <a:gridCol w="519430"/>
                <a:gridCol w="555625"/>
                <a:gridCol w="600075"/>
                <a:gridCol w="654050"/>
                <a:gridCol w="536575"/>
                <a:gridCol w="86804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育种指数统计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91135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成母牛组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770">
                <a:tc>
                  <a:txBody>
                    <a:bodyPr/>
                    <a:p>
                      <a:pPr algn="l" fontAlgn="ctr"/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后备牛组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/>
          <p:nvPr/>
        </p:nvGraphicFramePr>
        <p:xfrm>
          <a:off x="5875655" y="1666875"/>
          <a:ext cx="6014720" cy="970280"/>
        </p:xfrm>
        <a:graphic>
          <a:graphicData uri="http://schemas.openxmlformats.org/drawingml/2006/table">
            <a:tbl>
              <a:tblPr/>
              <a:tblGrid>
                <a:gridCol w="1104900"/>
                <a:gridCol w="680720"/>
                <a:gridCol w="845820"/>
                <a:gridCol w="845820"/>
                <a:gridCol w="845820"/>
                <a:gridCol w="845820"/>
                <a:gridCol w="845820"/>
              </a:tblGrid>
              <a:tr h="2160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ndex平均得分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7882255" y="1319530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在群母牛-2胎及以上组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5866765" y="2955925"/>
          <a:ext cx="6054725" cy="942975"/>
        </p:xfrm>
        <a:graphic>
          <a:graphicData uri="http://schemas.openxmlformats.org/drawingml/2006/table">
            <a:tbl>
              <a:tblPr/>
              <a:tblGrid>
                <a:gridCol w="1113155"/>
                <a:gridCol w="71247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宋体" pitchFamily="2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2"/>
            </p:custDataLst>
          </p:nvPr>
        </p:nvGraphicFramePr>
        <p:xfrm>
          <a:off x="8179435" y="26219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在群母牛-1胎组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860415" y="4258945"/>
          <a:ext cx="6054725" cy="942975"/>
        </p:xfrm>
        <a:graphic>
          <a:graphicData uri="http://schemas.openxmlformats.org/drawingml/2006/table">
            <a:tbl>
              <a:tblPr/>
              <a:tblGrid>
                <a:gridCol w="1132205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3"/>
            </p:custDataLst>
          </p:nvPr>
        </p:nvGraphicFramePr>
        <p:xfrm>
          <a:off x="7882255" y="388937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在群母牛-12月龄以上0胎牛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5868035" y="5541645"/>
          <a:ext cx="6053455" cy="942975"/>
        </p:xfrm>
        <a:graphic>
          <a:graphicData uri="http://schemas.openxmlformats.org/drawingml/2006/table">
            <a:tbl>
              <a:tblPr/>
              <a:tblGrid>
                <a:gridCol w="1130935"/>
                <a:gridCol w="693420"/>
                <a:gridCol w="845820"/>
                <a:gridCol w="845820"/>
                <a:gridCol w="845820"/>
                <a:gridCol w="845820"/>
                <a:gridCol w="845820"/>
              </a:tblGrid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头数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最大值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最小值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4"/>
            </p:custDataLst>
          </p:nvPr>
        </p:nvGraphicFramePr>
        <p:xfrm>
          <a:off x="7882255" y="5187315"/>
          <a:ext cx="2993390" cy="280035"/>
        </p:xfrm>
        <a:graphic>
          <a:graphicData uri="http://schemas.openxmlformats.org/drawingml/2006/table">
            <a:tbl>
              <a:tblPr/>
              <a:tblGrid>
                <a:gridCol w="2993390"/>
              </a:tblGrid>
              <a:tr h="280035">
                <a:tc>
                  <a:txBody>
                    <a:bodyPr/>
                    <a:lstStyle/>
                    <a:p>
                      <a:pPr algn="l" fontAlgn="b">
                        <a:buClrTx/>
                        <a:buSzTx/>
                        <a:buFontTx/>
                      </a:pPr>
                      <a:r>
                        <a:rPr lang="zh-CN" altLang="en-US" sz="14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在群母牛-12月龄以下0胎牛</a:t>
                      </a:r>
                      <a:endParaRPr lang="zh-CN" altLang="en-US" sz="14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352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不同阶段牛群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455" y="5760720"/>
            <a:ext cx="5462905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牧场在群牛不同胎次及月龄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9" descr="Picture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265" y="1638935"/>
            <a:ext cx="4296410" cy="269176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6"/>
            </p:custDataLst>
          </p:nvPr>
        </p:nvGraphicFramePr>
        <p:xfrm>
          <a:off x="632460" y="4458970"/>
          <a:ext cx="4732655" cy="1017270"/>
        </p:xfrm>
        <a:graphic>
          <a:graphicData uri="http://schemas.openxmlformats.org/drawingml/2006/table">
            <a:tbl>
              <a:tblPr/>
              <a:tblGrid>
                <a:gridCol w="1007745"/>
                <a:gridCol w="633095"/>
                <a:gridCol w="478790"/>
                <a:gridCol w="584200"/>
                <a:gridCol w="598170"/>
                <a:gridCol w="570230"/>
                <a:gridCol w="860425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育种指数统计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胎及以上组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胎组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07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月龄以上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9705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12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月龄以下</a:t>
                      </a:r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胎牛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269" y="437515"/>
            <a:ext cx="3027680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在群牛遗传分布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0615" y="1142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ctr">
              <a:buClrTx/>
              <a:buSzTx/>
              <a:buFontTx/>
            </a:pP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不同出生年份牛群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育种指数</a:t>
            </a:r>
            <a:r>
              <a:rPr lang="zh-CN" altLang="en-US" b="1">
                <a:solidFill>
                  <a:srgbClr val="328C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正态分布</a:t>
            </a:r>
            <a:endParaRPr lang="zh-CN" altLang="en-US" sz="1800" b="1">
              <a:solidFill>
                <a:srgbClr val="328C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455" y="6044565"/>
            <a:ext cx="11494770" cy="64706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牧场在群牛不同出生年份牛群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正态分布分布结果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11" descr="Picture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91540" y="1771015"/>
            <a:ext cx="4308475" cy="2698750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545465" y="4530090"/>
          <a:ext cx="5146675" cy="1198880"/>
        </p:xfrm>
        <a:graphic>
          <a:graphicData uri="http://schemas.openxmlformats.org/drawingml/2006/table">
            <a:tbl>
              <a:tblPr/>
              <a:tblGrid>
                <a:gridCol w="735330"/>
                <a:gridCol w="735330"/>
                <a:gridCol w="735330"/>
                <a:gridCol w="734695"/>
                <a:gridCol w="685800"/>
                <a:gridCol w="561340"/>
                <a:gridCol w="958850"/>
              </a:tblGrid>
              <a:tr h="149860">
                <a:tc gridSpan="7">
                  <a:txBody>
                    <a:bodyPr/>
                    <a:p>
                      <a:pPr algn="l" fontAlgn="b"/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在群母牛育种</a:t>
                      </a:r>
                      <a:r>
                        <a:rPr lang="zh-CN" altLang="en-US" sz="900" b="1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指数统计</a:t>
                      </a:r>
                      <a:endParaRPr lang="zh-CN" altLang="en-US" sz="900" b="1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3017" marR="13017" marT="1301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分组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样本量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均值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标准差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变异系数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中位数</a:t>
                      </a:r>
                      <a:endParaRPr lang="zh-CN" altLang="en-US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1" i="0">
                          <a:solidFill>
                            <a:srgbClr val="FFFFFF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Q1-Q3</a:t>
                      </a:r>
                      <a:endParaRPr lang="en-US" altLang="zh-CN" sz="900" b="1" i="0">
                        <a:solidFill>
                          <a:srgbClr val="FFFFFF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2024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2023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2022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2021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2020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2019</a:t>
                      </a:r>
                      <a:r>
                        <a:rPr lang="zh-CN" altLang="en-US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  <a:cs typeface="微软雅黑" panose="02020503050405090304" charset="0"/>
                        </a:rPr>
                        <a:t>年出生</a:t>
                      </a:r>
                      <a:endParaRPr lang="zh-CN" altLang="en-US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  <a:cs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微软雅黑" panose="02020503050405090304" charset="0"/>
                          <a:ea typeface="微软雅黑" panose="02020503050405090304" charset="0"/>
                        </a:rPr>
                        <a:t>000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微软雅黑" panose="02020503050405090304" charset="0"/>
                        <a:ea typeface="微软雅黑" panose="02020503050405090304" charset="0"/>
                      </a:endParaRPr>
                    </a:p>
                  </a:txBody>
                  <a:tcPr marL="13017" marR="13017" marT="1301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5860415" y="1207770"/>
          <a:ext cx="6144260" cy="1512000"/>
        </p:xfrm>
        <a:graphic>
          <a:graphicData uri="http://schemas.openxmlformats.org/drawingml/2006/table">
            <a:tbl>
              <a:tblPr/>
              <a:tblGrid>
                <a:gridCol w="1200150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平均得分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4"/>
            </p:custDataLst>
          </p:nvPr>
        </p:nvGraphicFramePr>
        <p:xfrm>
          <a:off x="5868035" y="2817495"/>
          <a:ext cx="6136640" cy="1512000"/>
        </p:xfrm>
        <a:graphic>
          <a:graphicData uri="http://schemas.openxmlformats.org/drawingml/2006/table">
            <a:tbl>
              <a:tblPr/>
              <a:tblGrid>
                <a:gridCol w="1192530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5"/>
            </p:custDataLst>
          </p:nvPr>
        </p:nvGraphicFramePr>
        <p:xfrm>
          <a:off x="5861050" y="4412615"/>
          <a:ext cx="6143625" cy="1512000"/>
        </p:xfrm>
        <a:graphic>
          <a:graphicData uri="http://schemas.openxmlformats.org/drawingml/2006/table">
            <a:tbl>
              <a:tblPr/>
              <a:tblGrid>
                <a:gridCol w="1199515"/>
                <a:gridCol w="718185"/>
                <a:gridCol w="845185"/>
                <a:gridCol w="845185"/>
                <a:gridCol w="845185"/>
                <a:gridCol w="845185"/>
                <a:gridCol w="845185"/>
              </a:tblGrid>
              <a:tr h="252000">
                <a:tc gridSpan="7"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在群母牛-</a:t>
                      </a:r>
                      <a:r>
                        <a:rPr lang="en-US" altLang="zh-CN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****</a:t>
                      </a:r>
                      <a:r>
                        <a:rPr lang="zh-CN" altLang="en-US" sz="12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年出生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 hMerge="1"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排名分组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2nd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3rd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4th 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最低20%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头数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Index</a:t>
                      </a:r>
                      <a:r>
                        <a:rPr lang="zh-CN" altLang="en-US" sz="1200"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  <a:sym typeface="+mn-ea"/>
                        </a:rPr>
                        <a:t>平均得分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7505" y="2000235"/>
            <a:ext cx="252000" cy="1980000"/>
          </a:xfrm>
          <a:prstGeom prst="rect">
            <a:avLst/>
          </a:prstGeom>
          <a:solidFill>
            <a:srgbClr val="8AB8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283670" y="2209150"/>
            <a:ext cx="1371600" cy="1371600"/>
          </a:xfrm>
          <a:prstGeom prst="rect">
            <a:avLst/>
          </a:prstGeom>
          <a:solidFill>
            <a:srgbClr val="AEC8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04</a:t>
            </a:r>
            <a:endParaRPr lang="en-US" sz="6000" b="1"/>
          </a:p>
        </p:txBody>
      </p:sp>
      <p:sp>
        <p:nvSpPr>
          <p:cNvPr id="5" name="TextBox 4"/>
          <p:cNvSpPr txBox="1"/>
          <p:nvPr/>
        </p:nvSpPr>
        <p:spPr>
          <a:xfrm>
            <a:off x="4812970" y="2433940"/>
            <a:ext cx="6400800" cy="9220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微软雅黑" panose="020B0503020204020204" pitchFamily="34" charset="-122"/>
              </a:defRPr>
            </a:pPr>
            <a:r>
              <a:rPr lang="zh-CN" altLang="en-US" sz="5400">
                <a:sym typeface="+mn-ea"/>
              </a:rPr>
              <a:t>配种记录分析</a:t>
            </a:r>
            <a:endParaRPr sz="5400"/>
          </a:p>
        </p:txBody>
      </p:sp>
      <p:sp>
        <p:nvSpPr>
          <p:cNvPr id="6" name="TextBox 5"/>
          <p:cNvSpPr txBox="1"/>
          <p:nvPr/>
        </p:nvSpPr>
        <p:spPr>
          <a:xfrm>
            <a:off x="4989195" y="3580765"/>
            <a:ext cx="3136265" cy="3987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>
                <a:solidFill>
                  <a:srgbClr val="DCEBFA"/>
                </a:solidFill>
                <a:latin typeface="微软雅黑" panose="020B0503020204020204" pitchFamily="34" charset="-122"/>
              </a:defRPr>
            </a:pPr>
            <a:r>
              <a:rPr>
                <a:sym typeface="+mn-ea"/>
              </a:rPr>
              <a:t>概况 风险 近交</a:t>
            </a:r>
            <a:endParaRPr lang="zh-CN">
              <a:sym typeface="+mn-e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7106285" cy="441960"/>
        </p:xfrm>
        <a:graphic>
          <a:graphicData uri="http://schemas.openxmlformats.org/drawingml/2006/table">
            <a:tbl>
              <a:tblPr/>
              <a:tblGrid>
                <a:gridCol w="7106285"/>
              </a:tblGrid>
              <a:tr h="44196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隐性基因纯合汇总表（全部配种记录年份，共</a:t>
                      </a:r>
                      <a:r>
                        <a:rPr lang="en-US" altLang="zh-CN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13235</a:t>
                      </a:r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421005" y="1722755"/>
          <a:ext cx="10713720" cy="43920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  <a:gridCol w="845820"/>
                <a:gridCol w="986790"/>
                <a:gridCol w="1127760"/>
                <a:gridCol w="845820"/>
                <a:gridCol w="1409700"/>
                <a:gridCol w="845820"/>
                <a:gridCol w="986790"/>
                <a:gridCol w="84582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基因名称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翻译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纯合配次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占总配种比例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仅公牛携带配次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仅母牛父亲携带配次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数据缺少配次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HH6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BLAD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白细胞黏附缺陷症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Brachyspina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短脊椎症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CVM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牛脊椎畸形综合征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Cholesterol deficiency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胆固醇缺乏症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Chondrodysplasia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软骨发育不良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Citrullinemia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瓜氨酸血症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DUMPS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尿苷单磷酸合成酶缺乏症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Factor XI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凝血因子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XI</a:t>
                      </a:r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MW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Mulefoot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</a:rPr>
                        <a:t>并趾症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355" y="437515"/>
            <a:ext cx="6250305" cy="5835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配种记录分析-隐性基因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牧场过往配种过程中共计出现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次隐性纯合配次，可能造成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591820" y="1207135"/>
          <a:ext cx="10902950" cy="503555"/>
        </p:xfrm>
        <a:graphic>
          <a:graphicData uri="http://schemas.openxmlformats.org/drawingml/2006/table">
            <a:tbl>
              <a:tblPr/>
              <a:tblGrid>
                <a:gridCol w="10902950"/>
              </a:tblGrid>
              <a:tr h="5035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隐性基因纯合汇总表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——2024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日至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2025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日（共</a:t>
                      </a:r>
                      <a:r>
                        <a:rPr lang="en-US" altLang="zh-CN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5571</a:t>
                      </a:r>
                      <a:r>
                        <a:rPr lang="zh-CN" altLang="en-US" sz="1800" b="1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配次）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421005" y="1722755"/>
          <a:ext cx="10713720" cy="43920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  <a:gridCol w="845820"/>
                <a:gridCol w="986790"/>
                <a:gridCol w="1127760"/>
                <a:gridCol w="845820"/>
                <a:gridCol w="1409700"/>
                <a:gridCol w="845820"/>
                <a:gridCol w="986790"/>
                <a:gridCol w="845820"/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基因名称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翻译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纯合配次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占总配种比例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仅公牛携带配次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仅母牛父亲携带配次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数据缺少配次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HH6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单倍体不育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BLAD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白细胞黏附缺陷症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Brachyspina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短脊椎症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CVM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牛脊椎畸形综合征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Cholesterol deficiency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胆固醇缺乏症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Chondrodysplasia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软骨发育不良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Citrullinemia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瓜氨酸血症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DUMPS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尿苷单磷酸合成酶缺乏症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Factor XI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凝血因子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XI</a:t>
                      </a:r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MW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早发肌无力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Mulefoot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并趾症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Times New Roman" panose="02020503050405090304" charset="0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Times New Roman" panose="02020503050405090304" charset="0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62355" y="437515"/>
            <a:ext cx="7089140" cy="5835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配种记录分析-隐性基因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年配种过程中共计出现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次隐性纯合配次，可能造成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591820" y="1207135"/>
          <a:ext cx="7943215" cy="517525"/>
        </p:xfrm>
        <a:graphic>
          <a:graphicData uri="http://schemas.openxmlformats.org/drawingml/2006/table">
            <a:tbl>
              <a:tblPr/>
              <a:tblGrid>
                <a:gridCol w="7943215"/>
              </a:tblGrid>
              <a:tr h="5175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>
                          <a:solidFill>
                            <a:srgbClr val="328CC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近交系数分布汇总表</a:t>
                      </a:r>
                      <a:endParaRPr lang="zh-CN" altLang="en-US" sz="1800" b="1" i="0">
                        <a:solidFill>
                          <a:srgbClr val="328CC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752475" y="4486275"/>
          <a:ext cx="4511040" cy="1512000"/>
        </p:xfrm>
        <a:graphic>
          <a:graphicData uri="http://schemas.openxmlformats.org/drawingml/2006/table">
            <a:tbl>
              <a:tblPr/>
              <a:tblGrid>
                <a:gridCol w="1409700"/>
                <a:gridCol w="845820"/>
                <a:gridCol w="140970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配种头次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 3.125%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3.125% - 6.25%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hart 1"/>
          <p:cNvGraphicFramePr/>
          <p:nvPr/>
        </p:nvGraphicFramePr>
        <p:xfrm>
          <a:off x="600710" y="1586230"/>
          <a:ext cx="5562600" cy="2955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741795" y="4486275"/>
          <a:ext cx="4511040" cy="1512000"/>
        </p:xfrm>
        <a:graphic>
          <a:graphicData uri="http://schemas.openxmlformats.org/drawingml/2006/table">
            <a:tbl>
              <a:tblPr/>
              <a:tblGrid>
                <a:gridCol w="1409700"/>
                <a:gridCol w="845820"/>
                <a:gridCol w="1409700"/>
                <a:gridCol w="845820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近交系数区间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配种头次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  <a:endParaRPr lang="zh-CN" altLang="en-US" sz="1200" b="1" i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28CC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&lt; 3.125%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7C89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3.125% - 6.25%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7C45B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6.25% - 12.5%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1AF4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&gt; 12.5%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726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000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0.0%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503050405090304" charset="0"/>
                        </a:rPr>
                        <a:t>-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503050405090304" charset="0"/>
                      </a:endParaRPr>
                    </a:p>
                  </a:txBody>
                  <a:tcPr marL="5760" marR="5760" marT="576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6E9F8"/>
                    </a:solidFill>
                  </a:tcPr>
                </a:tc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62269" y="437515"/>
            <a:ext cx="4424045" cy="58356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algn="l">
              <a:defRPr sz="3600" b="0">
                <a:solidFill>
                  <a:srgbClr val="008BCE"/>
                </a:solidFill>
                <a:latin typeface="微软雅黑" panose="020B0503020204020204" pitchFamily="34" charset="-122"/>
              </a:defRPr>
            </a:pPr>
            <a:r>
              <a:rPr sz="3200" b="1">
                <a:ln w="15875">
                  <a:noFill/>
                </a:ln>
                <a:solidFill>
                  <a:srgbClr val="0070C0"/>
                </a:solidFill>
                <a:effectLst/>
                <a:ea typeface="微软雅黑" panose="020B0503020204020204" pitchFamily="34" charset="-122"/>
                <a:sym typeface="+mn-ea"/>
              </a:rPr>
              <a:t>配种记录分析-近交分析</a:t>
            </a:r>
            <a:endParaRPr sz="3200" b="1">
              <a:ln w="15875">
                <a:noFill/>
              </a:ln>
              <a:solidFill>
                <a:srgbClr val="0070C0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267" y="1102870"/>
            <a:ext cx="11464290" cy="0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8455" y="6326505"/>
            <a:ext cx="11494770" cy="3651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牧场过往配种过程中出现近交系数较高的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配对，可能造成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...........................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Chart 1"/>
          <p:cNvGraphicFramePr/>
          <p:nvPr/>
        </p:nvGraphicFramePr>
        <p:xfrm>
          <a:off x="6270625" y="1586230"/>
          <a:ext cx="5562600" cy="2955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00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101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102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103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104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105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106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107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08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09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10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11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12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13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14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15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16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17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18.xml><?xml version="1.0" encoding="utf-8"?>
<p:tagLst xmlns:p="http://schemas.openxmlformats.org/presentationml/2006/main">
  <p:tag name="TABLE_ENDDRAG_ORIGIN_RECT" val="270*39"/>
  <p:tag name="TABLE_ENDDRAG_RECT" val="64*95*270*39"/>
</p:tagLst>
</file>

<file path=ppt/tags/tag119.xml><?xml version="1.0" encoding="utf-8"?>
<p:tagLst xmlns:p="http://schemas.openxmlformats.org/presentationml/2006/main">
  <p:tag name="TABLE_ENDDRAG_ORIGIN_RECT" val="270*39"/>
  <p:tag name="TABLE_ENDDRAG_RECT" val="64*95*270*39"/>
</p:tagLst>
</file>

<file path=ppt/tags/tag1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20.xml><?xml version="1.0" encoding="utf-8"?>
<p:tagLst xmlns:p="http://schemas.openxmlformats.org/presentationml/2006/main">
  <p:tag name="TABLE_ENDDRAG_ORIGIN_RECT" val="188*38"/>
  <p:tag name="TABLE_ENDDRAG_RECT" val="57*100*188*38"/>
</p:tagLst>
</file>

<file path=ppt/tags/tag121.xml><?xml version="1.0" encoding="utf-8"?>
<p:tagLst xmlns:p="http://schemas.openxmlformats.org/presentationml/2006/main">
  <p:tag name="TABLE_ENDDRAG_ORIGIN_RECT" val="891*216"/>
  <p:tag name="TABLE_ENDDRAG_RECT" val="30*286*891*216"/>
</p:tagLst>
</file>

<file path=ppt/tags/tag122.xml><?xml version="1.0" encoding="utf-8"?>
<p:tagLst xmlns:p="http://schemas.openxmlformats.org/presentationml/2006/main">
  <p:tag name="TABLE_ENDDRAG_ORIGIN_RECT" val="188*26"/>
  <p:tag name="TABLE_ENDDRAG_RECT" val="41*259*188*26"/>
</p:tagLst>
</file>

<file path=ppt/tags/tag123.xml><?xml version="1.0" encoding="utf-8"?>
<p:tagLst xmlns:p="http://schemas.openxmlformats.org/presentationml/2006/main">
  <p:tag name="TABLE_ENDDRAG_ORIGIN_RECT" val="496*416"/>
  <p:tag name="TABLE_ENDDRAG_RECT" val="438*97*496*416"/>
</p:tagLst>
</file>

<file path=ppt/tags/tag124.xml><?xml version="1.0" encoding="utf-8"?>
<p:tagLst xmlns:p="http://schemas.openxmlformats.org/presentationml/2006/main">
  <p:tag name="TABLE_ENDDRAG_ORIGIN_RECT" val="496*416"/>
  <p:tag name="TABLE_ENDDRAG_RECT" val="438*97*496*416"/>
</p:tagLst>
</file>

<file path=ppt/tags/tag125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26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27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28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29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30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1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2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3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4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5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6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7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8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39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40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41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42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43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44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45.xml><?xml version="1.0" encoding="utf-8"?>
<p:tagLst xmlns:p="http://schemas.openxmlformats.org/presentationml/2006/main">
  <p:tag name="TABLE_ENDDRAG_ORIGIN_RECT" val="496*415"/>
  <p:tag name="TABLE_ENDDRAG_RECT" val="438*97*496*415"/>
</p:tagLst>
</file>

<file path=ppt/tags/tag146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47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48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49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50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1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2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3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4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5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6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7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8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59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60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1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2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3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4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5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6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7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8.xml><?xml version="1.0" encoding="utf-8"?>
<p:tagLst xmlns:p="http://schemas.openxmlformats.org/presentationml/2006/main">
  <p:tag name="TABLE_ENDDRAG_ORIGIN_RECT" val="908*185"/>
  <p:tag name="TABLE_ENDDRAG_RECT" val="22*119*908*185"/>
</p:tagLst>
</file>

<file path=ppt/tags/tag169.xml><?xml version="1.0" encoding="utf-8"?>
<p:tagLst xmlns:p="http://schemas.openxmlformats.org/presentationml/2006/main">
  <p:tag name="TABLE_ENDDRAG_ORIGIN_RECT" val="481*330"/>
  <p:tag name="TABLE_ENDDRAG_RECT" val="305*95*481*330"/>
</p:tagLst>
</file>

<file path=ppt/tags/tag1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70.xml><?xml version="1.0" encoding="utf-8"?>
<p:tagLst xmlns:p="http://schemas.openxmlformats.org/presentationml/2006/main">
  <p:tag name="resource_record_key" val="{&quot;8&quot;:[50053423,20476356,20476431,20476729,50053420]}"/>
</p:tagLst>
</file>

<file path=ppt/tags/tag1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1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2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0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1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2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3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36.xml><?xml version="1.0" encoding="utf-8"?>
<p:tagLst xmlns:p="http://schemas.openxmlformats.org/presentationml/2006/main">
  <p:tag name="TABLE_ENDDRAG_ORIGIN_RECT" val="373*161"/>
  <p:tag name="TABLE_ENDDRAG_RECT" val="50*184*373*161"/>
</p:tagLst>
</file>

<file path=ppt/tags/tag37.xml><?xml version="1.0" encoding="utf-8"?>
<p:tagLst xmlns:p="http://schemas.openxmlformats.org/presentationml/2006/main">
  <p:tag name="TABLE_ENDDRAG_ORIGIN_RECT" val="440*162"/>
  <p:tag name="TABLE_ENDDRAG_RECT" val="427*184*440*162"/>
</p:tagLst>
</file>

<file path=ppt/tags/tag38.xml><?xml version="1.0" encoding="utf-8"?>
<p:tagLst xmlns:p="http://schemas.openxmlformats.org/presentationml/2006/main">
  <p:tag name="TABLE_ENDDRAG_ORIGIN_RECT" val="329*52"/>
  <p:tag name="TABLE_ENDDRAG_RECT" val="520*363*329*52"/>
</p:tagLst>
</file>

<file path=ppt/tags/tag39.xml><?xml version="1.0" encoding="utf-8"?>
<p:tagLst xmlns:p="http://schemas.openxmlformats.org/presentationml/2006/main">
  <p:tag name="TABLE_ENDDRAG_ORIGIN_RECT" val="411*100"/>
  <p:tag name="TABLE_ENDDRAG_RECT" val="85*333*411*100"/>
</p:tagLst>
</file>

<file path=ppt/tags/tag4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40.xml><?xml version="1.0" encoding="utf-8"?>
<p:tagLst xmlns:p="http://schemas.openxmlformats.org/presentationml/2006/main">
  <p:tag name="TABLE_ENDDRAG_ORIGIN_RECT" val="925*177"/>
  <p:tag name="TABLE_ENDDRAG_RECT" val="19*127*925*177"/>
</p:tagLst>
</file>

<file path=ppt/tags/tag41.xml><?xml version="1.0" encoding="utf-8"?>
<p:tagLst xmlns:p="http://schemas.openxmlformats.org/presentationml/2006/main">
  <p:tag name="TABLE_ENDDRAG_ORIGIN_RECT" val="934*283"/>
  <p:tag name="TABLE_ENDDRAG_RECT" val="11*129*934*283"/>
</p:tagLst>
</file>

<file path=ppt/tags/tag42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43.xml><?xml version="1.0" encoding="utf-8"?>
<p:tagLst xmlns:p="http://schemas.openxmlformats.org/presentationml/2006/main">
  <p:tag name="TABLE_ENDDRAG_ORIGIN_RECT" val="510*50"/>
  <p:tag name="TABLE_ENDDRAG_RECT" val="45*349*510*50"/>
</p:tagLst>
</file>

<file path=ppt/tags/tag44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45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46.xml><?xml version="1.0" encoding="utf-8"?>
<p:tagLst xmlns:p="http://schemas.openxmlformats.org/presentationml/2006/main">
  <p:tag name="TABLE_ENDDRAG_ORIGIN_RECT" val="350*45"/>
  <p:tag name="TABLE_ENDDRAG_RECT" val="41*334*350*45"/>
</p:tagLst>
</file>

<file path=ppt/tags/tag47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8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49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50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51.xml><?xml version="1.0" encoding="utf-8"?>
<p:tagLst xmlns:p="http://schemas.openxmlformats.org/presentationml/2006/main">
  <p:tag name="TABLE_ENDDRAG_ORIGIN_RECT" val="372*80"/>
  <p:tag name="TABLE_ENDDRAG_RECT" val="49*334*372*80"/>
</p:tagLst>
</file>

<file path=ppt/tags/tag52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53.xml><?xml version="1.0" encoding="utf-8"?>
<p:tagLst xmlns:p="http://schemas.openxmlformats.org/presentationml/2006/main">
  <p:tag name="TABLE_ENDDRAG_ORIGIN_RECT" val="405*27"/>
  <p:tag name="TABLE_ENDDRAG_RECT" val="74*328*405*28"/>
</p:tagLst>
</file>

<file path=ppt/tags/tag54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55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56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57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58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59.xml><?xml version="1.0" encoding="utf-8"?>
<p:tagLst xmlns:p="http://schemas.openxmlformats.org/presentationml/2006/main">
  <p:tag name="TABLE_ENDDRAG_ORIGIN_RECT" val="350*45"/>
  <p:tag name="TABLE_ENDDRAG_RECT" val="41*334*350*45"/>
</p:tagLst>
</file>

<file path=ppt/tags/tag6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60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61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62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63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64.xml><?xml version="1.0" encoding="utf-8"?>
<p:tagLst xmlns:p="http://schemas.openxmlformats.org/presentationml/2006/main">
  <p:tag name="TABLE_ENDDRAG_ORIGIN_RECT" val="372*80"/>
  <p:tag name="TABLE_ENDDRAG_RECT" val="49*334*372*80"/>
</p:tagLst>
</file>

<file path=ppt/tags/tag65.xml><?xml version="1.0" encoding="utf-8"?>
<p:tagLst xmlns:p="http://schemas.openxmlformats.org/presentationml/2006/main">
  <p:tag name="TABLE_ENDDRAG_ORIGIN_RECT" val="405*27"/>
  <p:tag name="TABLE_ENDDRAG_RECT" val="74*328*405*28"/>
</p:tagLst>
</file>

<file path=ppt/tags/tag66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67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68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69.xml><?xml version="1.0" encoding="utf-8"?>
<p:tagLst xmlns:p="http://schemas.openxmlformats.org/presentationml/2006/main">
  <p:tag name="TABLE_ENDDRAG_ORIGIN_RECT" val="322*152"/>
  <p:tag name="TABLE_ENDDRAG_RECT" val="549*328*322*152"/>
</p:tagLst>
</file>

<file path=ppt/tags/tag7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70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71.xml><?xml version="1.0" encoding="utf-8"?>
<p:tagLst xmlns:p="http://schemas.openxmlformats.org/presentationml/2006/main">
  <p:tag name="TABLE_ENDDRAG_ORIGIN_RECT" val="470*89"/>
  <p:tag name="TABLE_ENDDRAG_RECT" val="480*141*470*89"/>
</p:tagLst>
</file>

<file path=ppt/tags/tag72.xml><?xml version="1.0" encoding="utf-8"?>
<p:tagLst xmlns:p="http://schemas.openxmlformats.org/presentationml/2006/main">
  <p:tag name="TABLE_ENDDRAG_ORIGIN_RECT" val="350*45"/>
  <p:tag name="TABLE_ENDDRAG_RECT" val="41*334*350*45"/>
</p:tagLst>
</file>

<file path=ppt/tags/tag73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74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75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76.xml><?xml version="1.0" encoding="utf-8"?>
<p:tagLst xmlns:p="http://schemas.openxmlformats.org/presentationml/2006/main">
  <p:tag name="TABLE_ENDDRAG_ORIGIN_RECT" val="235*16"/>
  <p:tag name="TABLE_ENDDRAG_RECT" val="541*108*235*16"/>
</p:tagLst>
</file>

<file path=ppt/tags/tag77.xml><?xml version="1.0" encoding="utf-8"?>
<p:tagLst xmlns:p="http://schemas.openxmlformats.org/presentationml/2006/main">
  <p:tag name="TABLE_ENDDRAG_ORIGIN_RECT" val="372*80"/>
  <p:tag name="TABLE_ENDDRAG_RECT" val="49*334*372*80"/>
</p:tagLst>
</file>

<file path=ppt/tags/tag78.xml><?xml version="1.0" encoding="utf-8"?>
<p:tagLst xmlns:p="http://schemas.openxmlformats.org/presentationml/2006/main">
  <p:tag name="TABLE_ENDDRAG_ORIGIN_RECT" val="405*27"/>
  <p:tag name="TABLE_ENDDRAG_RECT" val="74*328*405*28"/>
</p:tagLst>
</file>

<file path=ppt/tags/tag79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8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80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81.xml><?xml version="1.0" encoding="utf-8"?>
<p:tagLst xmlns:p="http://schemas.openxmlformats.org/presentationml/2006/main">
  <p:tag name="TABLE_ENDDRAG_ORIGIN_RECT" val="465*78"/>
  <p:tag name="TABLE_ENDDRAG_RECT" val="479*98*465*78"/>
</p:tagLst>
</file>

<file path=ppt/tags/tag82.xml><?xml version="1.0" encoding="utf-8"?>
<p:tagLst xmlns:p="http://schemas.openxmlformats.org/presentationml/2006/main">
  <p:tag name="TABLE_ENDDRAG_ORIGIN_RECT" val="559*34"/>
  <p:tag name="TABLE_ENDDRAG_RECT" val="46*95*559*34"/>
</p:tagLst>
</file>

<file path=ppt/tags/tag83.xml><?xml version="1.0" encoding="utf-8"?>
<p:tagLst xmlns:p="http://schemas.openxmlformats.org/presentationml/2006/main">
  <p:tag name="TABLE_ENDDRAG_ORIGIN_RECT" val="858*39"/>
  <p:tag name="TABLE_ENDDRAG_RECT" val="46*95*858*39"/>
</p:tagLst>
</file>

<file path=ppt/tags/tag84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85.xml><?xml version="1.0" encoding="utf-8"?>
<p:tagLst xmlns:p="http://schemas.openxmlformats.org/presentationml/2006/main">
  <p:tag name="TABLE_ENDDRAG_ORIGIN_RECT" val="821*177"/>
  <p:tag name="TABLE_ENDDRAG_RECT" val="57*137*821*177"/>
</p:tagLst>
</file>

<file path=ppt/tags/tag86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87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88.xml><?xml version="1.0" encoding="utf-8"?>
<p:tagLst xmlns:p="http://schemas.openxmlformats.org/presentationml/2006/main">
  <p:tag name="TABLE_ENDDRAG_ORIGIN_RECT" val="914*148"/>
  <p:tag name="TABLE_ENDDRAG_RECT" val="16*147*914*148"/>
</p:tagLst>
</file>

<file path=ppt/tags/tag89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9.xml><?xml version="1.0" encoding="utf-8"?>
<p:tagLst xmlns:p="http://schemas.openxmlformats.org/presentationml/2006/main">
  <p:tag name="KSO_WM_DIAGRAM_VIRTUALLY_FRAME" val="{&quot;height&quot;:302.3999999999999,&quot;left&quot;:269.28000000000003,&quot;top&quot;:121.67999999999999,&quot;width&quot;:455.0400000000001}"/>
</p:tagLst>
</file>

<file path=ppt/tags/tag90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91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92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93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94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95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96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97.xml><?xml version="1.0" encoding="utf-8"?>
<p:tagLst xmlns:p="http://schemas.openxmlformats.org/presentationml/2006/main">
  <p:tag name="TABLE_ENDDRAG_ORIGIN_RECT" val="625*40"/>
  <p:tag name="TABLE_ENDDRAG_RECT" val="46*95*625*40"/>
</p:tagLst>
</file>

<file path=ppt/tags/tag98.xml><?xml version="1.0" encoding="utf-8"?>
<p:tagLst xmlns:p="http://schemas.openxmlformats.org/presentationml/2006/main">
  <p:tag name="TABLE_ENDDRAG_ORIGIN_RECT" val="904*206"/>
  <p:tag name="TABLE_ENDDRAG_RECT" val="29*162*904*206"/>
</p:tagLst>
</file>

<file path=ppt/tags/tag99.xml><?xml version="1.0" encoding="utf-8"?>
<p:tagLst xmlns:p="http://schemas.openxmlformats.org/presentationml/2006/main">
  <p:tag name="TABLE_ENDDRAG_ORIGIN_RECT" val="625*40"/>
  <p:tag name="TABLE_ENDDRAG_RECT" val="46*95*625*40"/>
</p:tagLst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5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YILI PPT TEMPLATE 1">
      <a:dk1>
        <a:srgbClr val="0084D5"/>
      </a:dk1>
      <a:lt1>
        <a:srgbClr val="FEFFFE"/>
      </a:lt1>
      <a:dk2>
        <a:srgbClr val="000000"/>
      </a:dk2>
      <a:lt2>
        <a:srgbClr val="2A84D4"/>
      </a:lt2>
      <a:accent1>
        <a:srgbClr val="78BE20"/>
      </a:accent1>
      <a:accent2>
        <a:srgbClr val="E4002B"/>
      </a:accent2>
      <a:accent3>
        <a:srgbClr val="0084D5"/>
      </a:accent3>
      <a:accent4>
        <a:srgbClr val="78BE20"/>
      </a:accent4>
      <a:accent5>
        <a:srgbClr val="E4002B"/>
      </a:accent5>
      <a:accent6>
        <a:srgbClr val="C9C8C7"/>
      </a:accent6>
      <a:hlink>
        <a:srgbClr val="FDFEFD"/>
      </a:hlink>
      <a:folHlink>
        <a:srgbClr val="00000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13 - 2022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">
    <a:majorFont>
      <a:latin typeface="Arial Black"/>
      <a:ea typeface="微软雅黑"/>
      <a:cs typeface=""/>
    </a:majorFont>
    <a:minorFont>
      <a:latin typeface="Arial"/>
      <a:ea typeface="黑体"/>
      <a:cs typeface=""/>
    </a:minorFont>
  </a:fontScheme>
  <a:fmtScheme name="Office 2013 - 2022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">
    <a:majorFont>
      <a:latin typeface="Arial Black"/>
      <a:ea typeface="微软雅黑"/>
      <a:cs typeface=""/>
    </a:majorFont>
    <a:minorFont>
      <a:latin typeface="Arial"/>
      <a:ea typeface="黑体"/>
      <a:cs typeface=""/>
    </a:minorFont>
  </a:fontScheme>
  <a:fmtScheme name="Office 2013 - 2022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74193</Words>
  <Application>WPS 演示</Application>
  <PresentationFormat>宽屏</PresentationFormat>
  <Paragraphs>20025</Paragraphs>
  <Slides>176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176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Arial</vt:lpstr>
      <vt:lpstr>Calibri Light</vt:lpstr>
      <vt:lpstr>Helvetica Neue</vt:lpstr>
      <vt:lpstr>微软雅黑</vt:lpstr>
      <vt:lpstr>Times New Roman</vt:lpstr>
      <vt:lpstr>宋体</vt:lpstr>
      <vt:lpstr>Arial Unicode MS</vt:lpstr>
      <vt:lpstr>DengXian</vt:lpstr>
      <vt:lpstr>汉仪中等线KW</vt:lpstr>
      <vt:lpstr>宋体</vt:lpstr>
      <vt:lpstr>汉仪书宋二KW</vt:lpstr>
      <vt:lpstr>Arial Black</vt:lpstr>
      <vt:lpstr>黑体</vt:lpstr>
      <vt:lpstr>汉仪中黑KW</vt:lpstr>
      <vt:lpstr>Calibri</vt:lpstr>
      <vt:lpstr>Apple Color Emoji</vt:lpstr>
      <vt:lpstr>Office 2013 - 2022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Jin</dc:creator>
  <cp:lastModifiedBy>B</cp:lastModifiedBy>
  <cp:revision>212</cp:revision>
  <dcterms:created xsi:type="dcterms:W3CDTF">2025-11-27T08:24:15Z</dcterms:created>
  <dcterms:modified xsi:type="dcterms:W3CDTF">2025-11-27T08:24:15Z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5B55F70BF5CDE8E8141D0C697CDAF266_43</vt:lpwstr>
  </property>
  <property fmtid="{D5CDD505-2E9C-101B-9397-08002B2CF9AE}" pid="3" name="KSOProductBuildVer">
    <vt:lpwstr>2052-12.1.23540.23540</vt:lpwstr>
  </property>
</Properties>
</file>